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13"/>
  </p:notesMasterIdLst>
  <p:sldIdLst>
    <p:sldId id="256" r:id="rId5"/>
    <p:sldId id="269" r:id="rId6"/>
    <p:sldId id="266" r:id="rId7"/>
    <p:sldId id="263" r:id="rId8"/>
    <p:sldId id="267" r:id="rId9"/>
    <p:sldId id="268" r:id="rId10"/>
    <p:sldId id="260"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57" autoAdjust="0"/>
  </p:normalViewPr>
  <p:slideViewPr>
    <p:cSldViewPr snapToGrid="0">
      <p:cViewPr varScale="1">
        <p:scale>
          <a:sx n="74" d="100"/>
          <a:sy n="74" d="100"/>
        </p:scale>
        <p:origin x="576" y="72"/>
      </p:cViewPr>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a:lstStyle/>
        <a:p>
          <a:endParaRPr lang="en-US"/>
        </a:p>
      </dgm:t>
    </dgm:pt>
    <dgm:pt modelId="{79D5E37C-6EE5-46B4-B136-E5E388C14C15}">
      <dgm:prSet/>
      <dgm:spPr>
        <a:solidFill>
          <a:schemeClr val="accent1">
            <a:lumMod val="50000"/>
          </a:schemeClr>
        </a:solidFill>
        <a:ln>
          <a:noFill/>
        </a:ln>
        <a:effectLst/>
      </dgm:spPr>
      <dgm:t>
        <a:bodyPr/>
        <a:lstStyle/>
        <a:p>
          <a:r>
            <a:rPr lang="vi-VN" dirty="0" smtClean="0"/>
            <a:t>Khảo sát, lên phương án báo giá</a:t>
          </a:r>
          <a:endParaRPr lang="en-US" dirty="0"/>
        </a:p>
      </dgm:t>
    </dgm:pt>
    <dgm:pt modelId="{BE57F84A-B207-4C0D-8E09-A4D38A4F8E76}" type="parTrans" cxnId="{BCE39BB1-C22E-497B-987C-BCBDA5A4375D}">
      <dgm:prSet/>
      <dgm:spPr/>
      <dgm:t>
        <a:bodyPr/>
        <a:lstStyle/>
        <a:p>
          <a:endParaRPr lang="en-US"/>
        </a:p>
      </dgm:t>
    </dgm:pt>
    <dgm:pt modelId="{5D7642E4-C295-4232-A0B9-FFB60ECA314A}" type="sibTrans" cxnId="{BCE39BB1-C22E-497B-987C-BCBDA5A4375D}">
      <dgm:prSet/>
      <dgm:spPr/>
      <dgm:t>
        <a:bodyPr/>
        <a:lstStyle/>
        <a:p>
          <a:endParaRPr lang="en-US"/>
        </a:p>
      </dgm:t>
    </dgm:pt>
    <dgm:pt modelId="{3E75349A-CDC7-4946-94A4-E34887B449BA}">
      <dgm:prSet/>
      <dgm:spPr/>
      <dgm:t>
        <a:bodyPr/>
        <a:lstStyle/>
        <a:p>
          <a:r>
            <a:rPr lang="vi-VN" dirty="0" smtClean="0"/>
            <a:t>Tiếp nhận thông tin khách hàng</a:t>
          </a:r>
          <a:endParaRPr lang="en-US" dirty="0"/>
        </a:p>
      </dgm:t>
    </dgm:pt>
    <dgm:pt modelId="{6A082C22-5B54-4131-AEF5-F8B4CD621D35}" type="parTrans" cxnId="{87C2CCCD-2503-438C-8922-672436A9A51E}">
      <dgm:prSet/>
      <dgm:spPr/>
      <dgm:t>
        <a:bodyPr/>
        <a:lstStyle/>
        <a:p>
          <a:endParaRPr lang="en-US"/>
        </a:p>
      </dgm:t>
    </dgm:pt>
    <dgm:pt modelId="{18BA5848-4D28-4878-98D0-6627678AB161}" type="sibTrans" cxnId="{87C2CCCD-2503-438C-8922-672436A9A51E}">
      <dgm:prSet/>
      <dgm:spPr/>
      <dgm:t>
        <a:bodyPr/>
        <a:lstStyle/>
        <a:p>
          <a:endParaRPr lang="en-US"/>
        </a:p>
      </dgm:t>
    </dgm:pt>
    <dgm:pt modelId="{5A7CD7F9-CA4B-4E8F-A1BF-F25860D96E9D}">
      <dgm:prSet/>
      <dgm:spPr>
        <a:solidFill>
          <a:schemeClr val="tx1">
            <a:lumMod val="85000"/>
            <a:lumOff val="15000"/>
          </a:schemeClr>
        </a:solidFill>
        <a:ln>
          <a:noFill/>
        </a:ln>
        <a:effectLst/>
      </dgm:spPr>
      <dgm:t>
        <a:bodyPr/>
        <a:lstStyle/>
        <a:p>
          <a:r>
            <a:rPr lang="vi-VN" dirty="0" smtClean="0"/>
            <a:t>Ký kết hợp đồng</a:t>
          </a:r>
          <a:endParaRPr lang="en-US" dirty="0"/>
        </a:p>
      </dgm:t>
    </dgm:pt>
    <dgm:pt modelId="{D4EECE8E-3013-448B-9DF7-8C096854C02A}" type="parTrans" cxnId="{8668B309-818E-4D64-A43A-A3D51BDFF9E4}">
      <dgm:prSet/>
      <dgm:spPr/>
      <dgm:t>
        <a:bodyPr/>
        <a:lstStyle/>
        <a:p>
          <a:endParaRPr lang="en-US"/>
        </a:p>
      </dgm:t>
    </dgm:pt>
    <dgm:pt modelId="{22778933-56E6-4E89-B68E-F8578CFE0734}" type="sibTrans" cxnId="{8668B309-818E-4D64-A43A-A3D51BDFF9E4}">
      <dgm:prSet/>
      <dgm:spPr/>
      <dgm:t>
        <a:bodyPr/>
        <a:lstStyle/>
        <a:p>
          <a:endParaRPr lang="en-US"/>
        </a:p>
      </dgm:t>
    </dgm:pt>
    <dgm:pt modelId="{721865A7-48DF-48AF-B013-2706AB04AECB}">
      <dgm:prSet/>
      <dgm:spPr/>
      <dgm:t>
        <a:bodyPr/>
        <a:lstStyle/>
        <a:p>
          <a:r>
            <a:rPr lang="vi-VN" noProof="0" dirty="0" smtClean="0"/>
            <a:t>Thi công</a:t>
          </a:r>
          <a:endParaRPr lang="en-US" noProof="0" dirty="0"/>
        </a:p>
      </dgm:t>
    </dgm:pt>
    <dgm:pt modelId="{9867F13E-F6DE-45B4-9F66-F9748662E707}" type="parTrans" cxnId="{CD5F7384-F42E-47EB-A5DD-AC4847277DA6}">
      <dgm:prSet/>
      <dgm:spPr/>
      <dgm:t>
        <a:bodyPr/>
        <a:lstStyle/>
        <a:p>
          <a:endParaRPr lang="en-US"/>
        </a:p>
      </dgm:t>
    </dgm:pt>
    <dgm:pt modelId="{C10D6369-C1DA-4ABD-A9C2-1793F41241FC}" type="sibTrans" cxnId="{CD5F7384-F42E-47EB-A5DD-AC4847277DA6}">
      <dgm:prSet/>
      <dgm:spPr/>
      <dgm:t>
        <a:bodyPr/>
        <a:lstStyle/>
        <a:p>
          <a:endParaRPr lang="en-US"/>
        </a:p>
      </dgm:t>
    </dgm:pt>
    <dgm:pt modelId="{6EC236B8-3DCD-4D3B-BA1A-4DDB2D1D0501}">
      <dgm:prSet/>
      <dgm:spPr>
        <a:solidFill>
          <a:schemeClr val="bg1">
            <a:lumMod val="85000"/>
          </a:schemeClr>
        </a:solidFill>
        <a:ln>
          <a:noFill/>
        </a:ln>
        <a:effectLst/>
      </dgm:spPr>
      <dgm:t>
        <a:bodyPr/>
        <a:lstStyle/>
        <a:p>
          <a:r>
            <a:rPr lang="vi-VN" dirty="0" smtClean="0">
              <a:solidFill>
                <a:schemeClr val="tx1"/>
              </a:solidFill>
            </a:rPr>
            <a:t>Nghiệm thu, thanh toán</a:t>
          </a:r>
          <a:endParaRPr lang="en-US" dirty="0">
            <a:solidFill>
              <a:schemeClr val="tx1"/>
            </a:solidFill>
          </a:endParaRPr>
        </a:p>
      </dgm:t>
    </dgm:pt>
    <dgm:pt modelId="{A089C88B-5621-431F-9218-EEAA3DB4532B}" type="parTrans" cxnId="{DEBF011F-DBF0-41C7-AD96-98CB1261F1E6}">
      <dgm:prSet/>
      <dgm:spPr/>
      <dgm:t>
        <a:bodyPr/>
        <a:lstStyle/>
        <a:p>
          <a:endParaRPr lang="en-US"/>
        </a:p>
      </dgm:t>
    </dgm:pt>
    <dgm:pt modelId="{0392B523-7A12-4227-AFCC-1ECAFEDF80F5}" type="sibTrans" cxnId="{DEBF011F-DBF0-41C7-AD96-98CB1261F1E6}">
      <dgm:prSet/>
      <dgm:spPr/>
      <dgm:t>
        <a:bodyPr/>
        <a:lstStyle/>
        <a:p>
          <a:endParaRPr lang="en-US"/>
        </a:p>
      </dgm:t>
    </dgm:pt>
    <dgm:pt modelId="{77CFE12A-47BC-4C5B-8B19-9A3624B335DE}">
      <dgm:prSet/>
      <dgm:spPr/>
      <dgm:t>
        <a:bodyPr/>
        <a:lstStyle/>
        <a:p>
          <a:r>
            <a:rPr lang="vi-VN" dirty="0" smtClean="0"/>
            <a:t>Bảo hành (nếu có)</a:t>
          </a:r>
          <a:endParaRPr lang="en-US" dirty="0"/>
        </a:p>
      </dgm:t>
    </dgm:pt>
    <dgm:pt modelId="{EA77DA41-DCDA-4F52-8093-032D4584C46B}" type="parTrans" cxnId="{E619F6D2-AB4E-4568-AA0D-DD5B723984E4}">
      <dgm:prSet/>
      <dgm:spPr/>
      <dgm:t>
        <a:bodyPr/>
        <a:lstStyle/>
        <a:p>
          <a:endParaRPr lang="en-US"/>
        </a:p>
      </dgm:t>
    </dgm:pt>
    <dgm:pt modelId="{2063576C-C2E8-4611-9778-BA81802BB256}" type="sibTrans" cxnId="{E619F6D2-AB4E-4568-AA0D-DD5B723984E4}">
      <dgm:prSet/>
      <dgm:spPr/>
      <dgm:t>
        <a:bodyPr/>
        <a:lstStyle/>
        <a:p>
          <a:endParaRPr lang="en-US"/>
        </a:p>
      </dgm:t>
    </dgm:pt>
    <dgm:pt modelId="{BA270F43-0C36-4246-8BB8-6065D927DFD3}" type="pres">
      <dgm:prSet presAssocID="{AB08BA36-A16A-4C16-8F63-9AEE3FB76278}" presName="Name0" presStyleCnt="0">
        <dgm:presLayoutVars>
          <dgm:chMax/>
          <dgm:chPref/>
          <dgm:animLvl val="lvl"/>
        </dgm:presLayoutVars>
      </dgm:prSet>
      <dgm:spPr/>
      <dgm:t>
        <a:bodyPr/>
        <a:lstStyle/>
        <a:p>
          <a:endParaRPr lang="en-US"/>
        </a:p>
      </dgm:t>
    </dgm:pt>
    <dgm:pt modelId="{DB77968F-28AC-402A-ADE0-64611B01B33F}" type="pres">
      <dgm:prSet presAssocID="{79D5E37C-6EE5-46B4-B136-E5E388C14C15}" presName="composite" presStyleCnt="0"/>
      <dgm:spPr/>
    </dgm:pt>
    <dgm:pt modelId="{87197975-52CC-4703-B090-3C0D7101D171}" type="pres">
      <dgm:prSet presAssocID="{79D5E37C-6EE5-46B4-B136-E5E388C14C15}" presName="Parent1" presStyleLbl="alignNode1" presStyleIdx="0" presStyleCnt="3">
        <dgm:presLayoutVars>
          <dgm:chMax val="1"/>
          <dgm:chPref val="1"/>
          <dgm:bulletEnabled val="1"/>
        </dgm:presLayoutVars>
      </dgm:prSet>
      <dgm:spPr/>
      <dgm:t>
        <a:bodyPr/>
        <a:lstStyle/>
        <a:p>
          <a:endParaRPr lang="en-US"/>
        </a:p>
      </dgm:t>
    </dgm:pt>
    <dgm:pt modelId="{95FCF055-303A-4445-9813-7E8E825042F7}" type="pres">
      <dgm:prSet presAssocID="{79D5E37C-6EE5-46B4-B136-E5E388C14C15}" presName="Childtext1" presStyleLbl="revTx" presStyleIdx="0" presStyleCnt="3">
        <dgm:presLayoutVars>
          <dgm:chMax val="0"/>
          <dgm:chPref val="0"/>
          <dgm:bulletEnabled/>
        </dgm:presLayoutVars>
      </dgm:prSet>
      <dgm:spPr/>
      <dgm:t>
        <a:bodyPr/>
        <a:lstStyle/>
        <a:p>
          <a:endParaRPr lang="en-US"/>
        </a:p>
      </dgm:t>
    </dgm:pt>
    <dgm:pt modelId="{D01E2BCD-A874-4A1C-89AC-5538E4157620}" type="pres">
      <dgm:prSet presAssocID="{79D5E37C-6EE5-46B4-B136-E5E388C14C15}" presName="ConnectLine" presStyleLbl="sibTrans1D1" presStyleIdx="0" presStyleCnt="3"/>
      <dgm:spPr>
        <a:noFill/>
        <a:ln w="12700" cap="flat" cmpd="sng" algn="in">
          <a:solidFill>
            <a:schemeClr val="accent5">
              <a:hueOff val="0"/>
              <a:satOff val="0"/>
              <a:lumOff val="0"/>
              <a:alphaOff val="0"/>
            </a:schemeClr>
          </a:solidFill>
          <a:prstDash val="dash"/>
        </a:ln>
        <a:effectLst/>
      </dgm:spPr>
    </dgm:pt>
    <dgm:pt modelId="{42FDB9A9-E4A8-41C4-8D31-90A173B96E5C}" type="pres">
      <dgm:prSet presAssocID="{79D5E37C-6EE5-46B4-B136-E5E388C14C15}" presName="ConnectLineEnd" presStyleLbl="node1" presStyleIdx="0" presStyleCnt="3"/>
      <dgm:spPr>
        <a:solidFill>
          <a:schemeClr val="accent1">
            <a:lumMod val="50000"/>
          </a:schemeClr>
        </a:solidFill>
        <a:effectLst/>
      </dgm:spPr>
    </dgm:pt>
    <dgm:pt modelId="{3D54F6D0-2057-4B25-8365-ED10A3FE5FAC}" type="pres">
      <dgm:prSet presAssocID="{79D5E37C-6EE5-46B4-B136-E5E388C14C15}" presName="EmptyPane" presStyleCnt="0"/>
      <dgm:spPr/>
    </dgm:pt>
    <dgm:pt modelId="{9B8552CD-49EF-4C0D-A1E0-14E2B93937C6}" type="pres">
      <dgm:prSet presAssocID="{5D7642E4-C295-4232-A0B9-FFB60ECA314A}" presName="spaceBetweenRectangles" presStyleLbl="fgAcc1" presStyleIdx="0" presStyleCnt="2"/>
      <dgm:spPr/>
    </dgm:pt>
    <dgm:pt modelId="{B9613699-D389-47DE-94A2-9874595052A1}" type="pres">
      <dgm:prSet presAssocID="{5A7CD7F9-CA4B-4E8F-A1BF-F25860D96E9D}" presName="composite" presStyleCnt="0"/>
      <dgm:spPr/>
    </dgm:pt>
    <dgm:pt modelId="{26B4BD2F-FDF2-43F2-B16B-BEB2D2725732}" type="pres">
      <dgm:prSet presAssocID="{5A7CD7F9-CA4B-4E8F-A1BF-F25860D96E9D}" presName="Parent1" presStyleLbl="alignNode1" presStyleIdx="1" presStyleCnt="3">
        <dgm:presLayoutVars>
          <dgm:chMax val="1"/>
          <dgm:chPref val="1"/>
          <dgm:bulletEnabled val="1"/>
        </dgm:presLayoutVars>
      </dgm:prSet>
      <dgm:spPr/>
      <dgm:t>
        <a:bodyPr/>
        <a:lstStyle/>
        <a:p>
          <a:endParaRPr lang="en-US"/>
        </a:p>
      </dgm:t>
    </dgm:pt>
    <dgm:pt modelId="{6C70F55F-492B-43E5-837C-20655AECEE3D}" type="pres">
      <dgm:prSet presAssocID="{5A7CD7F9-CA4B-4E8F-A1BF-F25860D96E9D}" presName="Childtext1" presStyleLbl="revTx" presStyleIdx="1" presStyleCnt="3">
        <dgm:presLayoutVars>
          <dgm:chMax val="0"/>
          <dgm:chPref val="0"/>
          <dgm:bulletEnabled/>
        </dgm:presLayoutVars>
      </dgm:prSet>
      <dgm:spPr/>
      <dgm:t>
        <a:bodyPr/>
        <a:lstStyle/>
        <a:p>
          <a:endParaRPr lang="en-US"/>
        </a:p>
      </dgm:t>
    </dgm:pt>
    <dgm:pt modelId="{EFE2D3E2-1871-4306-945A-082E4C6DFF62}" type="pres">
      <dgm:prSet presAssocID="{5A7CD7F9-CA4B-4E8F-A1BF-F25860D96E9D}" presName="ConnectLine" presStyleLbl="sibTrans1D1" presStyleIdx="1" presStyleCnt="3"/>
      <dgm:spPr>
        <a:noFill/>
        <a:ln w="12700" cap="flat" cmpd="sng" algn="in">
          <a:solidFill>
            <a:schemeClr val="accent5">
              <a:hueOff val="0"/>
              <a:satOff val="0"/>
              <a:lumOff val="0"/>
              <a:alphaOff val="0"/>
            </a:schemeClr>
          </a:solidFill>
          <a:prstDash val="dash"/>
        </a:ln>
        <a:effectLst/>
      </dgm:spPr>
    </dgm:pt>
    <dgm:pt modelId="{1FA22CC1-F421-42D7-B327-A0748A5CA8CA}" type="pres">
      <dgm:prSet presAssocID="{5A7CD7F9-CA4B-4E8F-A1BF-F25860D96E9D}" presName="ConnectLineEnd" presStyleLbl="node1" presStyleIdx="1" presStyleCnt="3"/>
      <dgm:spPr>
        <a:solidFill>
          <a:schemeClr val="tx1">
            <a:lumMod val="85000"/>
            <a:lumOff val="15000"/>
          </a:schemeClr>
        </a:solidFill>
        <a:effectLst/>
      </dgm:spPr>
    </dgm:pt>
    <dgm:pt modelId="{B9AAF34C-316B-4600-BE86-CE8E2DB2A167}" type="pres">
      <dgm:prSet presAssocID="{5A7CD7F9-CA4B-4E8F-A1BF-F25860D96E9D}" presName="EmptyPane" presStyleCnt="0"/>
      <dgm:spPr/>
    </dgm:pt>
    <dgm:pt modelId="{237EB574-03EA-4B5E-A071-20BFF7A94025}" type="pres">
      <dgm:prSet presAssocID="{22778933-56E6-4E89-B68E-F8578CFE0734}" presName="spaceBetweenRectangles" presStyleLbl="fgAcc1" presStyleIdx="1" presStyleCnt="2"/>
      <dgm:spPr/>
    </dgm:pt>
    <dgm:pt modelId="{8713FAAE-A94E-4C45-80CC-D0CADC2C45F5}" type="pres">
      <dgm:prSet presAssocID="{6EC236B8-3DCD-4D3B-BA1A-4DDB2D1D0501}" presName="composite" presStyleCnt="0"/>
      <dgm:spPr/>
    </dgm:pt>
    <dgm:pt modelId="{42647E7A-7F8D-43C5-B7AA-DB1A84D62562}" type="pres">
      <dgm:prSet presAssocID="{6EC236B8-3DCD-4D3B-BA1A-4DDB2D1D0501}" presName="Parent1" presStyleLbl="alignNode1" presStyleIdx="2" presStyleCnt="3">
        <dgm:presLayoutVars>
          <dgm:chMax val="1"/>
          <dgm:chPref val="1"/>
          <dgm:bulletEnabled val="1"/>
        </dgm:presLayoutVars>
      </dgm:prSet>
      <dgm:spPr/>
      <dgm:t>
        <a:bodyPr/>
        <a:lstStyle/>
        <a:p>
          <a:endParaRPr lang="en-US"/>
        </a:p>
      </dgm:t>
    </dgm:pt>
    <dgm:pt modelId="{6459495F-68A2-4439-A9B3-5DDACF24ECD9}" type="pres">
      <dgm:prSet presAssocID="{6EC236B8-3DCD-4D3B-BA1A-4DDB2D1D0501}" presName="Childtext1" presStyleLbl="revTx" presStyleIdx="2" presStyleCnt="3">
        <dgm:presLayoutVars>
          <dgm:chMax val="0"/>
          <dgm:chPref val="0"/>
          <dgm:bulletEnabled/>
        </dgm:presLayoutVars>
      </dgm:prSet>
      <dgm:spPr/>
      <dgm:t>
        <a:bodyPr/>
        <a:lstStyle/>
        <a:p>
          <a:endParaRPr lang="en-US"/>
        </a:p>
      </dgm:t>
    </dgm:pt>
    <dgm:pt modelId="{DA9415BC-5F5D-427A-8E4A-15DE1DCD00EC}" type="pres">
      <dgm:prSet presAssocID="{6EC236B8-3DCD-4D3B-BA1A-4DDB2D1D0501}" presName="ConnectLine" presStyleLbl="sibTrans1D1" presStyleIdx="2" presStyleCnt="3"/>
      <dgm:spPr>
        <a:noFill/>
        <a:ln w="12700" cap="flat" cmpd="sng" algn="in">
          <a:solidFill>
            <a:schemeClr val="accent5">
              <a:hueOff val="0"/>
              <a:satOff val="0"/>
              <a:lumOff val="0"/>
              <a:alphaOff val="0"/>
            </a:schemeClr>
          </a:solidFill>
          <a:prstDash val="dash"/>
        </a:ln>
        <a:effectLst/>
      </dgm:spPr>
    </dgm:pt>
    <dgm:pt modelId="{66283014-8366-4F80-A66F-FA0C7794F36F}" type="pres">
      <dgm:prSet presAssocID="{6EC236B8-3DCD-4D3B-BA1A-4DDB2D1D0501}" presName="ConnectLineEnd" presStyleLbl="node1" presStyleIdx="2" presStyleCnt="3"/>
      <dgm:spPr>
        <a:solidFill>
          <a:schemeClr val="bg1">
            <a:lumMod val="75000"/>
          </a:schemeClr>
        </a:solidFill>
        <a:effectLst/>
      </dgm:spPr>
    </dgm:pt>
    <dgm:pt modelId="{AF0F2ED6-BC80-4E40-B2CD-6C12B31151D5}" type="pres">
      <dgm:prSet presAssocID="{6EC236B8-3DCD-4D3B-BA1A-4DDB2D1D0501}" presName="EmptyPane" presStyleCnt="0"/>
      <dgm:spPr/>
    </dgm:pt>
  </dgm:ptLst>
  <dgm:cxnLst>
    <dgm:cxn modelId="{BCE39BB1-C22E-497B-987C-BCBDA5A4375D}" srcId="{AB08BA36-A16A-4C16-8F63-9AEE3FB76278}" destId="{79D5E37C-6EE5-46B4-B136-E5E388C14C15}" srcOrd="0" destOrd="0" parTransId="{BE57F84A-B207-4C0D-8E09-A4D38A4F8E76}" sibTransId="{5D7642E4-C295-4232-A0B9-FFB60ECA314A}"/>
    <dgm:cxn modelId="{DEBF011F-DBF0-41C7-AD96-98CB1261F1E6}" srcId="{AB08BA36-A16A-4C16-8F63-9AEE3FB76278}" destId="{6EC236B8-3DCD-4D3B-BA1A-4DDB2D1D0501}" srcOrd="2" destOrd="0" parTransId="{A089C88B-5621-431F-9218-EEAA3DB4532B}" sibTransId="{0392B523-7A12-4227-AFCC-1ECAFEDF80F5}"/>
    <dgm:cxn modelId="{87C2CCCD-2503-438C-8922-672436A9A51E}" srcId="{79D5E37C-6EE5-46B4-B136-E5E388C14C15}" destId="{3E75349A-CDC7-4946-94A4-E34887B449BA}" srcOrd="0" destOrd="0" parTransId="{6A082C22-5B54-4131-AEF5-F8B4CD621D35}" sibTransId="{18BA5848-4D28-4878-98D0-6627678AB161}"/>
    <dgm:cxn modelId="{BBC024AB-6643-4926-91A5-93900D44CDD9}" type="presOf" srcId="{721865A7-48DF-48AF-B013-2706AB04AECB}" destId="{6C70F55F-492B-43E5-837C-20655AECEE3D}" srcOrd="0" destOrd="0" presId="urn:microsoft.com/office/officeart/2016/7/layout/HexagonTimeline"/>
    <dgm:cxn modelId="{CD5F7384-F42E-47EB-A5DD-AC4847277DA6}" srcId="{5A7CD7F9-CA4B-4E8F-A1BF-F25860D96E9D}" destId="{721865A7-48DF-48AF-B013-2706AB04AECB}" srcOrd="0" destOrd="0" parTransId="{9867F13E-F6DE-45B4-9F66-F9748662E707}" sibTransId="{C10D6369-C1DA-4ABD-A9C2-1793F41241FC}"/>
    <dgm:cxn modelId="{56BFC82A-B3C7-4D8B-B364-019866A43DF2}" type="presOf" srcId="{79D5E37C-6EE5-46B4-B136-E5E388C14C15}" destId="{87197975-52CC-4703-B090-3C0D7101D171}"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37D9742D-B407-42C5-B0AF-29F531C5FE4B}" type="presOf" srcId="{77CFE12A-47BC-4C5B-8B19-9A3624B335DE}" destId="{6459495F-68A2-4439-A9B3-5DDACF24ECD9}" srcOrd="0" destOrd="0" presId="urn:microsoft.com/office/officeart/2016/7/layout/HexagonTimeline"/>
    <dgm:cxn modelId="{5F68CEE0-D8AC-420D-A3D8-E0DBA8791EB8}" type="presOf" srcId="{5A7CD7F9-CA4B-4E8F-A1BF-F25860D96E9D}" destId="{26B4BD2F-FDF2-43F2-B16B-BEB2D2725732}" srcOrd="0" destOrd="0" presId="urn:microsoft.com/office/officeart/2016/7/layout/HexagonTimeline"/>
    <dgm:cxn modelId="{8668B309-818E-4D64-A43A-A3D51BDFF9E4}" srcId="{AB08BA36-A16A-4C16-8F63-9AEE3FB76278}" destId="{5A7CD7F9-CA4B-4E8F-A1BF-F25860D96E9D}" srcOrd="1" destOrd="0" parTransId="{D4EECE8E-3013-448B-9DF7-8C096854C02A}" sibTransId="{22778933-56E6-4E89-B68E-F8578CFE0734}"/>
    <dgm:cxn modelId="{AD80E6F2-38FF-45B8-94E2-E6E589FE6739}" type="presOf" srcId="{6EC236B8-3DCD-4D3B-BA1A-4DDB2D1D0501}" destId="{42647E7A-7F8D-43C5-B7AA-DB1A84D62562}" srcOrd="0" destOrd="0" presId="urn:microsoft.com/office/officeart/2016/7/layout/HexagonTimeline"/>
    <dgm:cxn modelId="{EBDB614A-5533-4D48-BD82-CD12634648C8}" type="presOf" srcId="{3E75349A-CDC7-4946-94A4-E34887B449BA}" destId="{95FCF055-303A-4445-9813-7E8E825042F7}" srcOrd="0" destOrd="0" presId="urn:microsoft.com/office/officeart/2016/7/layout/HexagonTimeline"/>
    <dgm:cxn modelId="{E619F6D2-AB4E-4568-AA0D-DD5B723984E4}" srcId="{6EC236B8-3DCD-4D3B-BA1A-4DDB2D1D0501}" destId="{77CFE12A-47BC-4C5B-8B19-9A3624B335DE}" srcOrd="0" destOrd="0" parTransId="{EA77DA41-DCDA-4F52-8093-032D4584C46B}" sibTransId="{2063576C-C2E8-4611-9778-BA81802BB256}"/>
    <dgm:cxn modelId="{B88E1EBD-801F-4C31-BE75-DBBD8A06DC99}" type="presParOf" srcId="{BA270F43-0C36-4246-8BB8-6065D927DFD3}" destId="{DB77968F-28AC-402A-ADE0-64611B01B33F}" srcOrd="0" destOrd="0" presId="urn:microsoft.com/office/officeart/2016/7/layout/HexagonTimeline"/>
    <dgm:cxn modelId="{D2B6F50D-D050-47D7-87AB-B741677EF213}" type="presParOf" srcId="{DB77968F-28AC-402A-ADE0-64611B01B33F}" destId="{87197975-52CC-4703-B090-3C0D7101D171}" srcOrd="0" destOrd="0" presId="urn:microsoft.com/office/officeart/2016/7/layout/HexagonTimeline"/>
    <dgm:cxn modelId="{E7B89C9F-BC39-4F7E-B9F4-FCD18352F6D1}" type="presParOf" srcId="{DB77968F-28AC-402A-ADE0-64611B01B33F}" destId="{95FCF055-303A-4445-9813-7E8E825042F7}" srcOrd="1" destOrd="0" presId="urn:microsoft.com/office/officeart/2016/7/layout/HexagonTimeline"/>
    <dgm:cxn modelId="{B66F869E-BCF8-434A-977B-F92DEBD2D74E}" type="presParOf" srcId="{DB77968F-28AC-402A-ADE0-64611B01B33F}" destId="{D01E2BCD-A874-4A1C-89AC-5538E4157620}" srcOrd="2" destOrd="0" presId="urn:microsoft.com/office/officeart/2016/7/layout/HexagonTimeline"/>
    <dgm:cxn modelId="{DEA4149D-1D31-4367-AAA4-C3A793C12B52}" type="presParOf" srcId="{DB77968F-28AC-402A-ADE0-64611B01B33F}" destId="{42FDB9A9-E4A8-41C4-8D31-90A173B96E5C}" srcOrd="3" destOrd="0" presId="urn:microsoft.com/office/officeart/2016/7/layout/HexagonTimeline"/>
    <dgm:cxn modelId="{02E1726A-92D2-42E5-B2C8-D25A44469517}" type="presParOf" srcId="{DB77968F-28AC-402A-ADE0-64611B01B33F}" destId="{3D54F6D0-2057-4B25-8365-ED10A3FE5FAC}" srcOrd="4" destOrd="0" presId="urn:microsoft.com/office/officeart/2016/7/layout/HexagonTimeline"/>
    <dgm:cxn modelId="{49F734AF-39AD-4CCA-B2FA-9633454D1D8D}" type="presParOf" srcId="{BA270F43-0C36-4246-8BB8-6065D927DFD3}" destId="{9B8552CD-49EF-4C0D-A1E0-14E2B93937C6}" srcOrd="1" destOrd="0" presId="urn:microsoft.com/office/officeart/2016/7/layout/HexagonTimeline"/>
    <dgm:cxn modelId="{E0AE7E7D-B690-4553-A347-052F2D67E1C7}" type="presParOf" srcId="{BA270F43-0C36-4246-8BB8-6065D927DFD3}" destId="{B9613699-D389-47DE-94A2-9874595052A1}" srcOrd="2" destOrd="0" presId="urn:microsoft.com/office/officeart/2016/7/layout/HexagonTimeline"/>
    <dgm:cxn modelId="{549A0D3D-F32A-4EB0-B8A9-B6A9E9177C3A}" type="presParOf" srcId="{B9613699-D389-47DE-94A2-9874595052A1}" destId="{26B4BD2F-FDF2-43F2-B16B-BEB2D2725732}" srcOrd="0" destOrd="0" presId="urn:microsoft.com/office/officeart/2016/7/layout/HexagonTimeline"/>
    <dgm:cxn modelId="{2BF5E4F5-C1B7-457A-AAE7-8385CAD99FC1}" type="presParOf" srcId="{B9613699-D389-47DE-94A2-9874595052A1}" destId="{6C70F55F-492B-43E5-837C-20655AECEE3D}" srcOrd="1" destOrd="0" presId="urn:microsoft.com/office/officeart/2016/7/layout/HexagonTimeline"/>
    <dgm:cxn modelId="{63C06404-3690-4964-B886-10BBA95BCCEC}" type="presParOf" srcId="{B9613699-D389-47DE-94A2-9874595052A1}" destId="{EFE2D3E2-1871-4306-945A-082E4C6DFF62}" srcOrd="2" destOrd="0" presId="urn:microsoft.com/office/officeart/2016/7/layout/HexagonTimeline"/>
    <dgm:cxn modelId="{2F2DDBDE-F1FC-41A5-905E-531E19AA631B}" type="presParOf" srcId="{B9613699-D389-47DE-94A2-9874595052A1}" destId="{1FA22CC1-F421-42D7-B327-A0748A5CA8CA}" srcOrd="3" destOrd="0" presId="urn:microsoft.com/office/officeart/2016/7/layout/HexagonTimeline"/>
    <dgm:cxn modelId="{D20EFF5F-B5DA-452C-A36F-6CA0A783032E}" type="presParOf" srcId="{B9613699-D389-47DE-94A2-9874595052A1}" destId="{B9AAF34C-316B-4600-BE86-CE8E2DB2A167}" srcOrd="4" destOrd="0" presId="urn:microsoft.com/office/officeart/2016/7/layout/HexagonTimeline"/>
    <dgm:cxn modelId="{58A13DBD-6EE7-46A3-93A2-57A7073EC670}" type="presParOf" srcId="{BA270F43-0C36-4246-8BB8-6065D927DFD3}" destId="{237EB574-03EA-4B5E-A071-20BFF7A94025}" srcOrd="3" destOrd="0" presId="urn:microsoft.com/office/officeart/2016/7/layout/HexagonTimeline"/>
    <dgm:cxn modelId="{5CFE21CE-9216-4262-88DE-8E74347B84A1}" type="presParOf" srcId="{BA270F43-0C36-4246-8BB8-6065D927DFD3}" destId="{8713FAAE-A94E-4C45-80CC-D0CADC2C45F5}" srcOrd="4" destOrd="0" presId="urn:microsoft.com/office/officeart/2016/7/layout/HexagonTimeline"/>
    <dgm:cxn modelId="{9767D93C-1927-4E18-9B06-9C9922515002}" type="presParOf" srcId="{8713FAAE-A94E-4C45-80CC-D0CADC2C45F5}" destId="{42647E7A-7F8D-43C5-B7AA-DB1A84D62562}" srcOrd="0" destOrd="0" presId="urn:microsoft.com/office/officeart/2016/7/layout/HexagonTimeline"/>
    <dgm:cxn modelId="{A0BC8C4E-9631-4C4D-B1B5-67F3D8039D9D}" type="presParOf" srcId="{8713FAAE-A94E-4C45-80CC-D0CADC2C45F5}" destId="{6459495F-68A2-4439-A9B3-5DDACF24ECD9}" srcOrd="1" destOrd="0" presId="urn:microsoft.com/office/officeart/2016/7/layout/HexagonTimeline"/>
    <dgm:cxn modelId="{2AC3F135-61F4-4121-93E8-68BCF3AE7F1F}" type="presParOf" srcId="{8713FAAE-A94E-4C45-80CC-D0CADC2C45F5}" destId="{DA9415BC-5F5D-427A-8E4A-15DE1DCD00EC}" srcOrd="2" destOrd="0" presId="urn:microsoft.com/office/officeart/2016/7/layout/HexagonTimeline"/>
    <dgm:cxn modelId="{2B07FAA7-1259-4427-830E-DC787E62C767}" type="presParOf" srcId="{8713FAAE-A94E-4C45-80CC-D0CADC2C45F5}" destId="{66283014-8366-4F80-A66F-FA0C7794F36F}" srcOrd="3" destOrd="0" presId="urn:microsoft.com/office/officeart/2016/7/layout/HexagonTimeline"/>
    <dgm:cxn modelId="{3CACEA81-F876-4956-86AA-EB1B446D4EE8}" type="presParOf" srcId="{8713FAAE-A94E-4C45-80CC-D0CADC2C45F5}" destId="{AF0F2ED6-BC80-4E40-B2CD-6C12B31151D5}"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7975-52CC-4703-B090-3C0D7101D171}">
      <dsp:nvSpPr>
        <dsp:cNvPr id="0" name=""/>
        <dsp:cNvSpPr/>
      </dsp:nvSpPr>
      <dsp:spPr>
        <a:xfrm>
          <a:off x="294358" y="2488755"/>
          <a:ext cx="1498151" cy="678751"/>
        </a:xfrm>
        <a:prstGeom prst="homePlate">
          <a:avLst>
            <a:gd name="adj" fmla="val 40000"/>
          </a:avLst>
        </a:prstGeom>
        <a:solidFill>
          <a:schemeClr val="accent1">
            <a:lumMod val="50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vi-VN" sz="1100" kern="1200" dirty="0" smtClean="0"/>
            <a:t>Khảo sát, lên phương án báo giá</a:t>
          </a:r>
          <a:endParaRPr lang="en-US" sz="1100" kern="1200" dirty="0"/>
        </a:p>
      </dsp:txBody>
      <dsp:txXfrm>
        <a:off x="294358" y="2488755"/>
        <a:ext cx="1362401" cy="678751"/>
      </dsp:txXfrm>
    </dsp:sp>
    <dsp:sp modelId="{95FCF055-303A-4445-9813-7E8E825042F7}">
      <dsp:nvSpPr>
        <dsp:cNvPr id="0" name=""/>
        <dsp:cNvSpPr/>
      </dsp:nvSpPr>
      <dsp:spPr>
        <a:xfrm>
          <a:off x="3050" y="0"/>
          <a:ext cx="2080766"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ctr" defTabSz="488950">
            <a:lnSpc>
              <a:spcPct val="90000"/>
            </a:lnSpc>
            <a:spcBef>
              <a:spcPct val="0"/>
            </a:spcBef>
            <a:spcAft>
              <a:spcPct val="35000"/>
            </a:spcAft>
          </a:pPr>
          <a:r>
            <a:rPr lang="vi-VN" sz="1100" kern="1200" dirty="0" smtClean="0"/>
            <a:t>Tiếp nhận thông tin khách hàng</a:t>
          </a:r>
          <a:endParaRPr lang="en-US" sz="1100" kern="1200" dirty="0"/>
        </a:p>
      </dsp:txBody>
      <dsp:txXfrm>
        <a:off x="3050" y="0"/>
        <a:ext cx="2080766" cy="1810004"/>
      </dsp:txXfrm>
    </dsp:sp>
    <dsp:sp modelId="{9B8552CD-49EF-4C0D-A1E0-14E2B93937C6}">
      <dsp:nvSpPr>
        <dsp:cNvPr id="0" name=""/>
        <dsp:cNvSpPr/>
      </dsp:nvSpPr>
      <dsp:spPr>
        <a:xfrm>
          <a:off x="1792509" y="2828131"/>
          <a:ext cx="582614" cy="0"/>
        </a:xfrm>
        <a:custGeom>
          <a:avLst/>
          <a:gdLst/>
          <a:ahLst/>
          <a:cxnLst/>
          <a:rect l="0" t="0" r="0" b="0"/>
          <a:pathLst>
            <a:path>
              <a:moveTo>
                <a:pt x="0" y="0"/>
              </a:moveTo>
              <a:lnTo>
                <a:pt x="582614"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01E2BCD-A874-4A1C-89AC-5538E4157620}">
      <dsp:nvSpPr>
        <dsp:cNvPr id="0" name=""/>
        <dsp:cNvSpPr/>
      </dsp:nvSpPr>
      <dsp:spPr>
        <a:xfrm>
          <a:off x="1043433"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FDB9A9-E4A8-41C4-8D31-90A173B96E5C}">
      <dsp:nvSpPr>
        <dsp:cNvPr id="0" name=""/>
        <dsp:cNvSpPr/>
      </dsp:nvSpPr>
      <dsp:spPr>
        <a:xfrm>
          <a:off x="986871" y="1810004"/>
          <a:ext cx="113125" cy="113125"/>
        </a:xfrm>
        <a:prstGeom prst="rect">
          <a:avLst/>
        </a:prstGeom>
        <a:solidFill>
          <a:schemeClr val="accent1">
            <a:lumMod val="50000"/>
          </a:schemeClr>
        </a:solidFill>
        <a:ln>
          <a:noFill/>
        </a:ln>
        <a:effectLst/>
      </dsp:spPr>
      <dsp:style>
        <a:lnRef idx="0">
          <a:scrgbClr r="0" g="0" b="0"/>
        </a:lnRef>
        <a:fillRef idx="3">
          <a:scrgbClr r="0" g="0" b="0"/>
        </a:fillRef>
        <a:effectRef idx="3">
          <a:scrgbClr r="0" g="0" b="0"/>
        </a:effectRef>
        <a:fontRef idx="minor">
          <a:schemeClr val="lt1"/>
        </a:fontRef>
      </dsp:style>
    </dsp:sp>
    <dsp:sp modelId="{26B4BD2F-FDF2-43F2-B16B-BEB2D2725732}">
      <dsp:nvSpPr>
        <dsp:cNvPr id="0" name=""/>
        <dsp:cNvSpPr/>
      </dsp:nvSpPr>
      <dsp:spPr>
        <a:xfrm>
          <a:off x="2375124" y="2488755"/>
          <a:ext cx="1498151" cy="678751"/>
        </a:xfrm>
        <a:prstGeom prst="hexagon">
          <a:avLst>
            <a:gd name="adj" fmla="val 40000"/>
            <a:gd name="vf" fmla="val 115470"/>
          </a:avLst>
        </a:prstGeom>
        <a:solidFill>
          <a:schemeClr val="tx1">
            <a:lumMod val="85000"/>
            <a:lumOff val="1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vi-VN" sz="1100" kern="1200" dirty="0" smtClean="0"/>
            <a:t>Ký kết hợp đồng</a:t>
          </a:r>
          <a:endParaRPr lang="en-US" sz="1100" kern="1200" dirty="0"/>
        </a:p>
      </dsp:txBody>
      <dsp:txXfrm>
        <a:off x="2590470" y="2586319"/>
        <a:ext cx="1067459" cy="483623"/>
      </dsp:txXfrm>
    </dsp:sp>
    <dsp:sp modelId="{6C70F55F-492B-43E5-837C-20655AECEE3D}">
      <dsp:nvSpPr>
        <dsp:cNvPr id="0" name=""/>
        <dsp:cNvSpPr/>
      </dsp:nvSpPr>
      <dsp:spPr>
        <a:xfrm>
          <a:off x="2083816" y="3846258"/>
          <a:ext cx="2080766"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lvl="0" algn="ctr" defTabSz="488950">
            <a:lnSpc>
              <a:spcPct val="90000"/>
            </a:lnSpc>
            <a:spcBef>
              <a:spcPct val="0"/>
            </a:spcBef>
            <a:spcAft>
              <a:spcPct val="35000"/>
            </a:spcAft>
          </a:pPr>
          <a:r>
            <a:rPr lang="vi-VN" sz="1100" kern="1200" noProof="0" dirty="0" smtClean="0"/>
            <a:t>Thi công</a:t>
          </a:r>
          <a:endParaRPr lang="en-US" sz="1100" kern="1200" noProof="0" dirty="0"/>
        </a:p>
      </dsp:txBody>
      <dsp:txXfrm>
        <a:off x="2083816" y="3846258"/>
        <a:ext cx="2080766" cy="1810004"/>
      </dsp:txXfrm>
    </dsp:sp>
    <dsp:sp modelId="{237EB574-03EA-4B5E-A071-20BFF7A94025}">
      <dsp:nvSpPr>
        <dsp:cNvPr id="0" name=""/>
        <dsp:cNvSpPr/>
      </dsp:nvSpPr>
      <dsp:spPr>
        <a:xfrm>
          <a:off x="3873275" y="2828131"/>
          <a:ext cx="582614" cy="0"/>
        </a:xfrm>
        <a:custGeom>
          <a:avLst/>
          <a:gdLst/>
          <a:ahLst/>
          <a:cxnLst/>
          <a:rect l="0" t="0" r="0" b="0"/>
          <a:pathLst>
            <a:path>
              <a:moveTo>
                <a:pt x="0" y="0"/>
              </a:moveTo>
              <a:lnTo>
                <a:pt x="582614"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E2D3E2-1871-4306-945A-082E4C6DFF62}">
      <dsp:nvSpPr>
        <dsp:cNvPr id="0" name=""/>
        <dsp:cNvSpPr/>
      </dsp:nvSpPr>
      <dsp:spPr>
        <a:xfrm>
          <a:off x="3124200" y="3167507"/>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FA22CC1-F421-42D7-B327-A0748A5CA8CA}">
      <dsp:nvSpPr>
        <dsp:cNvPr id="0" name=""/>
        <dsp:cNvSpPr/>
      </dsp:nvSpPr>
      <dsp:spPr>
        <a:xfrm>
          <a:off x="3067637" y="3733133"/>
          <a:ext cx="113125" cy="113125"/>
        </a:xfrm>
        <a:prstGeom prst="rect">
          <a:avLst/>
        </a:prstGeom>
        <a:solidFill>
          <a:schemeClr val="tx1">
            <a:lumMod val="85000"/>
            <a:lumOff val="15000"/>
          </a:schemeClr>
        </a:solidFill>
        <a:ln>
          <a:noFill/>
        </a:ln>
        <a:effectLst/>
      </dsp:spPr>
      <dsp:style>
        <a:lnRef idx="0">
          <a:scrgbClr r="0" g="0" b="0"/>
        </a:lnRef>
        <a:fillRef idx="3">
          <a:scrgbClr r="0" g="0" b="0"/>
        </a:fillRef>
        <a:effectRef idx="3">
          <a:scrgbClr r="0" g="0" b="0"/>
        </a:effectRef>
        <a:fontRef idx="minor">
          <a:schemeClr val="lt1"/>
        </a:fontRef>
      </dsp:style>
    </dsp:sp>
    <dsp:sp modelId="{42647E7A-7F8D-43C5-B7AA-DB1A84D62562}">
      <dsp:nvSpPr>
        <dsp:cNvPr id="0" name=""/>
        <dsp:cNvSpPr/>
      </dsp:nvSpPr>
      <dsp:spPr>
        <a:xfrm rot="10800000">
          <a:off x="4455890" y="2488755"/>
          <a:ext cx="1498151" cy="678751"/>
        </a:xfrm>
        <a:prstGeom prst="homePlate">
          <a:avLst>
            <a:gd name="adj" fmla="val 40000"/>
          </a:avLst>
        </a:prstGeom>
        <a:solidFill>
          <a:schemeClr val="bg1">
            <a:lumMod val="8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vi-VN" sz="1100" kern="1200" dirty="0" smtClean="0">
              <a:solidFill>
                <a:schemeClr val="tx1"/>
              </a:solidFill>
            </a:rPr>
            <a:t>Nghiệm thu, thanh toán</a:t>
          </a:r>
          <a:endParaRPr lang="en-US" sz="1100" kern="1200" dirty="0">
            <a:solidFill>
              <a:schemeClr val="tx1"/>
            </a:solidFill>
          </a:endParaRPr>
        </a:p>
      </dsp:txBody>
      <dsp:txXfrm rot="10800000">
        <a:off x="4591640" y="2488755"/>
        <a:ext cx="1362401" cy="678751"/>
      </dsp:txXfrm>
    </dsp:sp>
    <dsp:sp modelId="{6459495F-68A2-4439-A9B3-5DDACF24ECD9}">
      <dsp:nvSpPr>
        <dsp:cNvPr id="0" name=""/>
        <dsp:cNvSpPr/>
      </dsp:nvSpPr>
      <dsp:spPr>
        <a:xfrm>
          <a:off x="4164583" y="0"/>
          <a:ext cx="2080766"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ctr" defTabSz="488950">
            <a:lnSpc>
              <a:spcPct val="90000"/>
            </a:lnSpc>
            <a:spcBef>
              <a:spcPct val="0"/>
            </a:spcBef>
            <a:spcAft>
              <a:spcPct val="35000"/>
            </a:spcAft>
          </a:pPr>
          <a:r>
            <a:rPr lang="vi-VN" sz="1100" kern="1200" dirty="0" smtClean="0"/>
            <a:t>Bảo hành (nếu có)</a:t>
          </a:r>
          <a:endParaRPr lang="en-US" sz="1100" kern="1200" dirty="0"/>
        </a:p>
      </dsp:txBody>
      <dsp:txXfrm>
        <a:off x="4164583" y="0"/>
        <a:ext cx="2080766" cy="1810004"/>
      </dsp:txXfrm>
    </dsp:sp>
    <dsp:sp modelId="{DA9415BC-5F5D-427A-8E4A-15DE1DCD00EC}">
      <dsp:nvSpPr>
        <dsp:cNvPr id="0" name=""/>
        <dsp:cNvSpPr/>
      </dsp:nvSpPr>
      <dsp:spPr>
        <a:xfrm>
          <a:off x="5204966"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283014-8366-4F80-A66F-FA0C7794F36F}">
      <dsp:nvSpPr>
        <dsp:cNvPr id="0" name=""/>
        <dsp:cNvSpPr/>
      </dsp:nvSpPr>
      <dsp:spPr>
        <a:xfrm>
          <a:off x="5148403" y="1810004"/>
          <a:ext cx="113125" cy="113125"/>
        </a:xfrm>
        <a:prstGeom prst="rect">
          <a:avLst/>
        </a:prstGeom>
        <a:solidFill>
          <a:schemeClr val="bg1">
            <a:lumMod val="75000"/>
          </a:schemeClr>
        </a:solidFill>
        <a:ln>
          <a:noFill/>
        </a:ln>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5/6/2020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5/6/2020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5/6/2020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5181600" y="540628"/>
            <a:ext cx="6248400" cy="248894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5181600" y="3712467"/>
            <a:ext cx="6248400" cy="248222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F316E73E-FB98-2A42-974A-9CD83D46C100}" type="datetime1">
              <a:rPr lang="en-US" noProof="0" smtClean="0"/>
              <a:t>5/6/2020</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A115EF-7A83-9842-815E-554E5DEB63CD}" type="datetime1">
              <a:rPr lang="en-US" noProof="0" smtClean="0"/>
              <a:t>5/6/2020</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4BE097A0-4000-B744-87D8-18F42A934248}" type="datetime1">
              <a:rPr lang="en-US" noProof="0" smtClean="0"/>
              <a:t>5/6/2020</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5/6/2020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C3BDDDD7-72ED-FC4E-8075-0107060235C5}" type="datetime1">
              <a:rPr lang="en-US" noProof="0" smtClean="0"/>
              <a:t>5/6/2020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cxnSp>
        <p:nvCxnSpPr>
          <p:cNvPr id="12" name="Straight Connector 11" title="Horizontal Rule Line">
            <a:extLst>
              <a:ext uri="{FF2B5EF4-FFF2-40B4-BE49-F238E27FC236}">
                <a16:creationId xmlns=""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26B3D9D9-8B30-6A45-929D-0A0366E2E953}" type="datetime1">
              <a:rPr lang="en-US" noProof="0" smtClean="0"/>
              <a:t>5/6/2020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5/6/2020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5/6/2020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5/6/2020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5/6/2020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5/6/2020</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5/6/2020</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phuckhangtrang.com.vn/" TargetMode="External"/><Relationship Id="rId2" Type="http://schemas.openxmlformats.org/officeDocument/2006/relationships/hyperlink" Target="mailto:phuckhangtrangcare@gmail.com"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hyperlink" Target="https://go.microsoft.com/fwlink/?linkid=2007348" TargetMode="Externa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hyperlink" Target="http://www.phuckhangtrang.com.vn/" TargetMode="External"/><Relationship Id="rId4" Type="http://schemas.openxmlformats.org/officeDocument/2006/relationships/hyperlink" Target="mailto:phuckhangtrangcare@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79374-8EAE-4873-9BB6-F6C630302DA2}"/>
              </a:ext>
            </a:extLst>
          </p:cNvPr>
          <p:cNvSpPr>
            <a:spLocks noGrp="1"/>
          </p:cNvSpPr>
          <p:nvPr>
            <p:ph type="ctrTitle"/>
          </p:nvPr>
        </p:nvSpPr>
        <p:spPr>
          <a:xfrm>
            <a:off x="5486400" y="1264197"/>
            <a:ext cx="6705600" cy="4268965"/>
          </a:xfrm>
        </p:spPr>
        <p:txBody>
          <a:bodyPr>
            <a:normAutofit/>
          </a:bodyPr>
          <a:lstStyle/>
          <a:p>
            <a:r>
              <a:rPr lang="vi-VN" sz="5400" dirty="0" smtClean="0"/>
              <a:t>Giải Pháp Sơn Epoxy</a:t>
            </a:r>
            <a:endParaRPr lang="en-US" sz="5400" dirty="0"/>
          </a:p>
        </p:txBody>
      </p:sp>
      <p:sp>
        <p:nvSpPr>
          <p:cNvPr id="3" name="Subtitle 2">
            <a:extLst>
              <a:ext uri="{FF2B5EF4-FFF2-40B4-BE49-F238E27FC236}">
                <a16:creationId xmlns="" xmlns:a16="http://schemas.microsoft.com/office/drawing/2014/main" id="{7E42C4E3-AFAF-4630-AF6D-21FB3C29CF71}"/>
              </a:ext>
            </a:extLst>
          </p:cNvPr>
          <p:cNvSpPr>
            <a:spLocks noGrp="1"/>
          </p:cNvSpPr>
          <p:nvPr>
            <p:ph type="subTitle" idx="1"/>
          </p:nvPr>
        </p:nvSpPr>
        <p:spPr>
          <a:xfrm>
            <a:off x="0" y="3765295"/>
            <a:ext cx="5486400" cy="1962645"/>
          </a:xfrm>
        </p:spPr>
        <p:txBody>
          <a:bodyPr/>
          <a:lstStyle/>
          <a:p>
            <a:pPr algn="ctr"/>
            <a:r>
              <a:rPr lang="vi-VN" b="1" dirty="0" smtClean="0">
                <a:solidFill>
                  <a:srgbClr val="FF0000"/>
                </a:solidFill>
              </a:rPr>
              <a:t>Công ty TNHH Thương Mại Dịch Vụ</a:t>
            </a:r>
          </a:p>
          <a:p>
            <a:pPr algn="ctr"/>
            <a:r>
              <a:rPr lang="vi-VN" b="1" dirty="0" smtClean="0">
                <a:solidFill>
                  <a:srgbClr val="FF0000"/>
                </a:solidFill>
              </a:rPr>
              <a:t>Phúc Khang Trang</a:t>
            </a:r>
            <a:endParaRPr lang="vi-VN" b="1" dirty="0">
              <a:solidFill>
                <a:srgbClr val="FF0000"/>
              </a:solidFill>
            </a:endParaRPr>
          </a:p>
          <a:p>
            <a:pPr algn="ctr"/>
            <a:r>
              <a:rPr lang="vi-VN" dirty="0" smtClean="0"/>
              <a:t>Hotline : 0911666614 -0917888893</a:t>
            </a:r>
          </a:p>
          <a:p>
            <a:pPr algn="ctr"/>
            <a:r>
              <a:rPr lang="vi-VN" dirty="0" smtClean="0"/>
              <a:t>Emai: </a:t>
            </a:r>
            <a:r>
              <a:rPr lang="vi-VN" dirty="0" smtClean="0">
                <a:hlinkClick r:id="rId2"/>
              </a:rPr>
              <a:t>phuckhangtrangcare@gmail.com</a:t>
            </a:r>
            <a:endParaRPr lang="vi-VN" dirty="0" smtClean="0"/>
          </a:p>
          <a:p>
            <a:pPr algn="ctr"/>
            <a:r>
              <a:rPr lang="vi-VN" dirty="0" smtClean="0"/>
              <a:t>Web: </a:t>
            </a:r>
            <a:r>
              <a:rPr lang="vi-VN" dirty="0" smtClean="0">
                <a:hlinkClick r:id="rId3"/>
              </a:rPr>
              <a:t>www.phuckhangtrang.com.vn</a:t>
            </a:r>
            <a:r>
              <a:rPr lang="vi-VN" dirty="0" smtClean="0"/>
              <a:t> </a:t>
            </a:r>
            <a:endParaRPr lang="en-US" dirty="0"/>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93886898"/>
      </p:ext>
    </p:extLst>
  </p:cSld>
  <p:clrMapOvr>
    <a:masterClrMapping/>
  </p:clrMapOvr>
  <mc:AlternateContent xmlns:mc="http://schemas.openxmlformats.org/markup-compatibility/2006" xmlns:p14="http://schemas.microsoft.com/office/powerpoint/2010/main">
    <mc:Choice Requires="p14">
      <p:transition spd="slow" p14:dur="1600" advTm="4000">
        <p14:prism isContent="1"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2.70833E-6 -4.07407E-6 C 2.70833E-6 0.10417 0.06575 0.18912 0.14674 0.18912 C 0.24205 0.18912 0.27656 0.09491 0.29127 0.03797 L 0.30599 -0.03819 C 0.32044 -0.09513 0.35729 -0.18888 0.46497 -0.18888 C 0.53359 -0.18888 0.61211 -0.10439 0.61211 -4.07407E-6 C 0.61211 0.10417 0.53359 0.18912 0.46497 0.18912 C 0.35729 0.18912 0.32044 0.09491 0.30599 0.03797 L 0.29127 -0.03819 C 0.27656 -0.09513 0.24205 -0.18888 0.14674 -0.18888 C 0.06575 -0.18888 2.70833E-6 -0.10439 2.70833E-6 -4.07407E-6 Z " pathEditMode="relative" rAng="0" ptsTypes="AAAAAAAAAAA">
                                      <p:cBhvr>
                                        <p:cTn id="6" dur="2000" fill="hold"/>
                                        <p:tgtEl>
                                          <p:spTgt spid="5"/>
                                        </p:tgtEl>
                                        <p:attrNameLst>
                                          <p:attrName>ppt_x</p:attrName>
                                          <p:attrName>ppt_y</p:attrName>
                                        </p:attrNameLst>
                                      </p:cBhvr>
                                      <p:rCtr x="30599" y="0"/>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1F34B-93F5-46C0-9BEC-B1A8D55008B4}"/>
              </a:ext>
            </a:extLst>
          </p:cNvPr>
          <p:cNvSpPr>
            <a:spLocks noGrp="1"/>
          </p:cNvSpPr>
          <p:nvPr>
            <p:ph type="title"/>
          </p:nvPr>
        </p:nvSpPr>
        <p:spPr>
          <a:xfrm>
            <a:off x="0" y="559678"/>
            <a:ext cx="4777146" cy="2221622"/>
          </a:xfrm>
        </p:spPr>
        <p:txBody>
          <a:bodyPr>
            <a:normAutofit/>
          </a:bodyPr>
          <a:lstStyle/>
          <a:p>
            <a:pPr algn="ctr"/>
            <a:r>
              <a:rPr lang="vi-VN" sz="3600" b="1" dirty="0" smtClean="0"/>
              <a:t>Giải pháp cung cấp</a:t>
            </a:r>
            <a:endParaRPr lang="en-US" sz="3600" b="1" dirty="0"/>
          </a:p>
        </p:txBody>
      </p:sp>
      <p:sp>
        <p:nvSpPr>
          <p:cNvPr id="3" name="Text Placeholder 2">
            <a:extLst>
              <a:ext uri="{FF2B5EF4-FFF2-40B4-BE49-F238E27FC236}">
                <a16:creationId xmlns="" xmlns:a16="http://schemas.microsoft.com/office/drawing/2014/main" id="{381FDC16-3D69-48AD-B08B-ED28A10640C1}"/>
              </a:ext>
            </a:extLst>
          </p:cNvPr>
          <p:cNvSpPr>
            <a:spLocks noGrp="1"/>
          </p:cNvSpPr>
          <p:nvPr>
            <p:ph type="body" sz="quarter" idx="18"/>
          </p:nvPr>
        </p:nvSpPr>
        <p:spPr>
          <a:xfrm>
            <a:off x="0" y="2895600"/>
            <a:ext cx="4604550" cy="2855913"/>
          </a:xfrm>
        </p:spPr>
        <p:txBody>
          <a:bodyPr/>
          <a:lstStyle/>
          <a:p>
            <a:pPr marL="342900" indent="-342900" algn="l">
              <a:buFontTx/>
              <a:buChar char="-"/>
            </a:pPr>
            <a:r>
              <a:rPr lang="vi-VN" dirty="0" smtClean="0"/>
              <a:t>Thi công sơn Epoxy</a:t>
            </a:r>
          </a:p>
          <a:p>
            <a:pPr marL="342900" indent="-342900" algn="l">
              <a:buFontTx/>
              <a:buChar char="-"/>
            </a:pPr>
            <a:r>
              <a:rPr lang="vi-VN" dirty="0" smtClean="0"/>
              <a:t>Đánh bóng phục hồi sàn đá</a:t>
            </a:r>
          </a:p>
          <a:p>
            <a:pPr marL="342900" indent="-342900" algn="l">
              <a:buFontTx/>
              <a:buChar char="-"/>
            </a:pPr>
            <a:r>
              <a:rPr lang="vi-VN" dirty="0" smtClean="0"/>
              <a:t>Đánh bóng sàn bê tông</a:t>
            </a:r>
          </a:p>
          <a:p>
            <a:pPr marL="342900" indent="-342900" algn="l">
              <a:buFontTx/>
              <a:buChar char="-"/>
            </a:pPr>
            <a:r>
              <a:rPr lang="vi-VN" dirty="0" smtClean="0"/>
              <a:t>Thi công sơn sàn công nghiệp</a:t>
            </a:r>
          </a:p>
          <a:p>
            <a:pPr marL="342900" indent="-342900" algn="l">
              <a:buFontTx/>
              <a:buChar char="-"/>
            </a:pPr>
            <a:r>
              <a:rPr lang="vi-VN" dirty="0" smtClean="0"/>
              <a:t>Thi công sơn sàn 3D</a:t>
            </a:r>
          </a:p>
          <a:p>
            <a:pPr marL="342900" indent="-342900" algn="l">
              <a:buFontTx/>
              <a:buChar char="-"/>
            </a:pPr>
            <a:r>
              <a:rPr lang="vi-VN" dirty="0" smtClean="0"/>
              <a:t>Thi công chống thấm, chống dột </a:t>
            </a:r>
            <a:endParaRPr lang="en-US" dirty="0"/>
          </a:p>
        </p:txBody>
      </p:sp>
      <p:sp>
        <p:nvSpPr>
          <p:cNvPr id="4" name="Content Placeholder 3">
            <a:extLst>
              <a:ext uri="{FF2B5EF4-FFF2-40B4-BE49-F238E27FC236}">
                <a16:creationId xmlns="" xmlns:a16="http://schemas.microsoft.com/office/drawing/2014/main" id="{E83DB0A1-C484-4D49-BAC3-ABEE82074C4C}"/>
              </a:ext>
            </a:extLst>
          </p:cNvPr>
          <p:cNvSpPr>
            <a:spLocks noGrp="1"/>
          </p:cNvSpPr>
          <p:nvPr>
            <p:ph idx="1"/>
          </p:nvPr>
        </p:nvSpPr>
        <p:spPr>
          <a:xfrm>
            <a:off x="5162550" y="2079000"/>
            <a:ext cx="1944000" cy="2700000"/>
          </a:xfrm>
        </p:spPr>
        <p:txBody>
          <a:bodyPr lIns="72000" rIns="72000"/>
          <a:lstStyle/>
          <a:p>
            <a:r>
              <a:rPr lang="vi-VN" dirty="0" smtClean="0"/>
              <a:t>Thi công sơn Epoxy, sơn chống cháy </a:t>
            </a:r>
            <a:endParaRPr lang="en-US" dirty="0"/>
          </a:p>
        </p:txBody>
      </p:sp>
      <p:sp>
        <p:nvSpPr>
          <p:cNvPr id="5" name="Text Placeholder 4">
            <a:extLst>
              <a:ext uri="{FF2B5EF4-FFF2-40B4-BE49-F238E27FC236}">
                <a16:creationId xmlns="" xmlns:a16="http://schemas.microsoft.com/office/drawing/2014/main" id="{898F5FE2-B28A-4CCD-9910-126A9581F28F}"/>
              </a:ext>
            </a:extLst>
          </p:cNvPr>
          <p:cNvSpPr>
            <a:spLocks noGrp="1"/>
          </p:cNvSpPr>
          <p:nvPr>
            <p:ph type="body" sz="quarter" idx="13"/>
          </p:nvPr>
        </p:nvSpPr>
        <p:spPr>
          <a:xfrm>
            <a:off x="7295581" y="2079000"/>
            <a:ext cx="1944000" cy="2700000"/>
          </a:xfrm>
        </p:spPr>
        <p:txBody>
          <a:bodyPr lIns="72000" rIns="72000"/>
          <a:lstStyle/>
          <a:p>
            <a:r>
              <a:rPr lang="vi-VN" dirty="0" smtClean="0"/>
              <a:t>Đánh bóng phục hồi sàn đá, sàn bê tông</a:t>
            </a:r>
            <a:endParaRPr lang="en-US" dirty="0"/>
          </a:p>
        </p:txBody>
      </p:sp>
      <p:sp>
        <p:nvSpPr>
          <p:cNvPr id="6" name="Text Placeholder 5">
            <a:extLst>
              <a:ext uri="{FF2B5EF4-FFF2-40B4-BE49-F238E27FC236}">
                <a16:creationId xmlns="" xmlns:a16="http://schemas.microsoft.com/office/drawing/2014/main" id="{AC4A7A4E-C192-4A89-A661-72D76FF2F230}"/>
              </a:ext>
            </a:extLst>
          </p:cNvPr>
          <p:cNvSpPr>
            <a:spLocks noGrp="1"/>
          </p:cNvSpPr>
          <p:nvPr>
            <p:ph type="body" sz="quarter" idx="14"/>
          </p:nvPr>
        </p:nvSpPr>
        <p:spPr>
          <a:xfrm>
            <a:off x="9428613" y="2079000"/>
            <a:ext cx="1944000" cy="2700000"/>
          </a:xfrm>
        </p:spPr>
        <p:txBody>
          <a:bodyPr lIns="72000" rIns="72000"/>
          <a:lstStyle/>
          <a:p>
            <a:r>
              <a:rPr lang="vi-VN" dirty="0" smtClean="0"/>
              <a:t>Thi công son sàn công nghiệp, sơn sàn 3D</a:t>
            </a:r>
            <a:endParaRPr lang="en-US" dirty="0"/>
          </a:p>
          <a:p>
            <a:endParaRPr lang="en-US" dirty="0"/>
          </a:p>
        </p:txBody>
      </p:sp>
      <p:sp>
        <p:nvSpPr>
          <p:cNvPr id="7" name="Slide Number Placeholder 6">
            <a:extLst>
              <a:ext uri="{FF2B5EF4-FFF2-40B4-BE49-F238E27FC236}">
                <a16:creationId xmlns=""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2</a:t>
            </a:fld>
            <a:endParaRPr lang="en-US"/>
          </a:p>
        </p:txBody>
      </p:sp>
      <p:pic>
        <p:nvPicPr>
          <p:cNvPr id="9" name="Picture Placeholder 8"/>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12500" r="12500"/>
          <a:stretch>
            <a:fillRect/>
          </a:stretch>
        </p:blipFill>
        <p:spPr>
          <a:xfrm>
            <a:off x="5560040" y="2206790"/>
            <a:ext cx="1149020" cy="1149020"/>
          </a:xfrm>
        </p:spPr>
      </p:pic>
      <p:pic>
        <p:nvPicPr>
          <p:cNvPr id="11" name="Picture Placeholder 10"/>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t="12480" b="12480"/>
          <a:stretch>
            <a:fillRect/>
          </a:stretch>
        </p:blipFill>
        <p:spPr>
          <a:xfrm>
            <a:off x="7688650" y="2210384"/>
            <a:ext cx="1157861" cy="1157861"/>
          </a:xfrm>
        </p:spPr>
      </p:pic>
      <p:pic>
        <p:nvPicPr>
          <p:cNvPr id="13" name="Picture Placeholder 12"/>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12439" r="12439"/>
          <a:stretch>
            <a:fillRect/>
          </a:stretch>
        </p:blipFill>
        <p:spPr>
          <a:xfrm>
            <a:off x="9814017" y="2206790"/>
            <a:ext cx="1173192" cy="1149020"/>
          </a:xfrm>
        </p:spPr>
      </p:pic>
    </p:spTree>
    <p:custDataLst>
      <p:tags r:id="rId1"/>
    </p:custDataLst>
    <p:extLst>
      <p:ext uri="{BB962C8B-B14F-4D97-AF65-F5344CB8AC3E}">
        <p14:creationId xmlns:p14="http://schemas.microsoft.com/office/powerpoint/2010/main" val="1707474726"/>
      </p:ext>
    </p:extLst>
  </p:cSld>
  <p:clrMapOvr>
    <a:masterClrMapping/>
  </p:clrMapOvr>
  <mc:AlternateContent xmlns:mc="http://schemas.openxmlformats.org/markup-compatibility/2006" xmlns:p14="http://schemas.microsoft.com/office/powerpoint/2010/main">
    <mc:Choice Requires="p14">
      <p:transition spd="slow" p14:dur="4000" advTm="24075">
        <p14:vortex dir="r"/>
      </p:transition>
    </mc:Choice>
    <mc:Fallback xmlns="">
      <p:transition spd="slow" advTm="240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2000"/>
                                        <p:tgtEl>
                                          <p:spTgt spid="4">
                                            <p:bg/>
                                          </p:spTgt>
                                        </p:tgtEl>
                                      </p:cBhvr>
                                    </p:animEffect>
                                    <p:anim calcmode="lin" valueType="num">
                                      <p:cBhvr>
                                        <p:cTn id="44" dur="2000" fill="hold"/>
                                        <p:tgtEl>
                                          <p:spTgt spid="4">
                                            <p:bg/>
                                          </p:spTgt>
                                        </p:tgtEl>
                                        <p:attrNameLst>
                                          <p:attrName>ppt_w</p:attrName>
                                        </p:attrNameLst>
                                      </p:cBhvr>
                                      <p:tavLst>
                                        <p:tav tm="0" fmla="#ppt_w*sin(2.5*pi*$)">
                                          <p:val>
                                            <p:fltVal val="0"/>
                                          </p:val>
                                        </p:tav>
                                        <p:tav tm="100000">
                                          <p:val>
                                            <p:fltVal val="1"/>
                                          </p:val>
                                        </p:tav>
                                      </p:tavLst>
                                    </p:anim>
                                    <p:anim calcmode="lin" valueType="num">
                                      <p:cBhvr>
                                        <p:cTn id="45"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fade">
                                      <p:cBhvr>
                                        <p:cTn id="50" dur="2000"/>
                                        <p:tgtEl>
                                          <p:spTgt spid="4">
                                            <p:txEl>
                                              <p:pRg st="0" end="0"/>
                                            </p:txEl>
                                          </p:spTgt>
                                        </p:tgtEl>
                                      </p:cBhvr>
                                    </p:animEffect>
                                    <p:anim calcmode="lin" valueType="num">
                                      <p:cBhvr>
                                        <p:cTn id="51"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52"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bg/>
                                          </p:spTgt>
                                        </p:tgtEl>
                                        <p:attrNameLst>
                                          <p:attrName>style.visibility</p:attrName>
                                        </p:attrNameLst>
                                      </p:cBhvr>
                                      <p:to>
                                        <p:strVal val="visible"/>
                                      </p:to>
                                    </p:set>
                                    <p:anim calcmode="lin" valueType="num">
                                      <p:cBhvr additive="base">
                                        <p:cTn id="5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additive="base">
                                        <p:cTn id="6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6">
                                            <p:bg/>
                                          </p:spTgt>
                                        </p:tgtEl>
                                        <p:attrNameLst>
                                          <p:attrName>style.visibility</p:attrName>
                                        </p:attrNameLst>
                                      </p:cBhvr>
                                      <p:to>
                                        <p:strVal val="visible"/>
                                      </p:to>
                                    </p:set>
                                    <p:animEffect transition="in" filter="wipe(down)">
                                      <p:cBhvr>
                                        <p:cTn id="69" dur="580">
                                          <p:stCondLst>
                                            <p:cond delay="0"/>
                                          </p:stCondLst>
                                        </p:cTn>
                                        <p:tgtEl>
                                          <p:spTgt spid="6">
                                            <p:bg/>
                                          </p:spTgt>
                                        </p:tgtEl>
                                      </p:cBhvr>
                                    </p:animEffect>
                                    <p:anim calcmode="lin" valueType="num">
                                      <p:cBhvr>
                                        <p:cTn id="70"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6">
                                            <p:bg/>
                                          </p:spTgt>
                                        </p:tgtEl>
                                      </p:cBhvr>
                                      <p:to x="100000" y="60000"/>
                                    </p:animScale>
                                    <p:animScale>
                                      <p:cBhvr>
                                        <p:cTn id="76" dur="166" decel="50000">
                                          <p:stCondLst>
                                            <p:cond delay="676"/>
                                          </p:stCondLst>
                                        </p:cTn>
                                        <p:tgtEl>
                                          <p:spTgt spid="6">
                                            <p:bg/>
                                          </p:spTgt>
                                        </p:tgtEl>
                                      </p:cBhvr>
                                      <p:to x="100000" y="100000"/>
                                    </p:animScale>
                                    <p:animScale>
                                      <p:cBhvr>
                                        <p:cTn id="77" dur="26">
                                          <p:stCondLst>
                                            <p:cond delay="1312"/>
                                          </p:stCondLst>
                                        </p:cTn>
                                        <p:tgtEl>
                                          <p:spTgt spid="6">
                                            <p:bg/>
                                          </p:spTgt>
                                        </p:tgtEl>
                                      </p:cBhvr>
                                      <p:to x="100000" y="80000"/>
                                    </p:animScale>
                                    <p:animScale>
                                      <p:cBhvr>
                                        <p:cTn id="78" dur="166" decel="50000">
                                          <p:stCondLst>
                                            <p:cond delay="1338"/>
                                          </p:stCondLst>
                                        </p:cTn>
                                        <p:tgtEl>
                                          <p:spTgt spid="6">
                                            <p:bg/>
                                          </p:spTgt>
                                        </p:tgtEl>
                                      </p:cBhvr>
                                      <p:to x="100000" y="100000"/>
                                    </p:animScale>
                                    <p:animScale>
                                      <p:cBhvr>
                                        <p:cTn id="79" dur="26">
                                          <p:stCondLst>
                                            <p:cond delay="1642"/>
                                          </p:stCondLst>
                                        </p:cTn>
                                        <p:tgtEl>
                                          <p:spTgt spid="6">
                                            <p:bg/>
                                          </p:spTgt>
                                        </p:tgtEl>
                                      </p:cBhvr>
                                      <p:to x="100000" y="90000"/>
                                    </p:animScale>
                                    <p:animScale>
                                      <p:cBhvr>
                                        <p:cTn id="80" dur="166" decel="50000">
                                          <p:stCondLst>
                                            <p:cond delay="1668"/>
                                          </p:stCondLst>
                                        </p:cTn>
                                        <p:tgtEl>
                                          <p:spTgt spid="6">
                                            <p:bg/>
                                          </p:spTgt>
                                        </p:tgtEl>
                                      </p:cBhvr>
                                      <p:to x="100000" y="100000"/>
                                    </p:animScale>
                                    <p:animScale>
                                      <p:cBhvr>
                                        <p:cTn id="81" dur="26">
                                          <p:stCondLst>
                                            <p:cond delay="1808"/>
                                          </p:stCondLst>
                                        </p:cTn>
                                        <p:tgtEl>
                                          <p:spTgt spid="6">
                                            <p:bg/>
                                          </p:spTgt>
                                        </p:tgtEl>
                                      </p:cBhvr>
                                      <p:to x="100000" y="95000"/>
                                    </p:animScale>
                                    <p:animScale>
                                      <p:cBhvr>
                                        <p:cTn id="82" dur="166" decel="50000">
                                          <p:stCondLst>
                                            <p:cond delay="1834"/>
                                          </p:stCondLst>
                                        </p:cTn>
                                        <p:tgtEl>
                                          <p:spTgt spid="6">
                                            <p:bg/>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wipe(down)">
                                      <p:cBhvr>
                                        <p:cTn id="87" dur="580">
                                          <p:stCondLst>
                                            <p:cond delay="0"/>
                                          </p:stCondLst>
                                        </p:cTn>
                                        <p:tgtEl>
                                          <p:spTgt spid="6">
                                            <p:txEl>
                                              <p:pRg st="0" end="0"/>
                                            </p:txEl>
                                          </p:spTgt>
                                        </p:tgtEl>
                                      </p:cBhvr>
                                    </p:animEffect>
                                    <p:anim calcmode="lin" valueType="num">
                                      <p:cBhvr>
                                        <p:cTn id="8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6">
                                            <p:txEl>
                                              <p:pRg st="0" end="0"/>
                                            </p:txEl>
                                          </p:spTgt>
                                        </p:tgtEl>
                                      </p:cBhvr>
                                      <p:to x="100000" y="60000"/>
                                    </p:animScale>
                                    <p:animScale>
                                      <p:cBhvr>
                                        <p:cTn id="94" dur="166" decel="50000">
                                          <p:stCondLst>
                                            <p:cond delay="676"/>
                                          </p:stCondLst>
                                        </p:cTn>
                                        <p:tgtEl>
                                          <p:spTgt spid="6">
                                            <p:txEl>
                                              <p:pRg st="0" end="0"/>
                                            </p:txEl>
                                          </p:spTgt>
                                        </p:tgtEl>
                                      </p:cBhvr>
                                      <p:to x="100000" y="100000"/>
                                    </p:animScale>
                                    <p:animScale>
                                      <p:cBhvr>
                                        <p:cTn id="95" dur="26">
                                          <p:stCondLst>
                                            <p:cond delay="1312"/>
                                          </p:stCondLst>
                                        </p:cTn>
                                        <p:tgtEl>
                                          <p:spTgt spid="6">
                                            <p:txEl>
                                              <p:pRg st="0" end="0"/>
                                            </p:txEl>
                                          </p:spTgt>
                                        </p:tgtEl>
                                      </p:cBhvr>
                                      <p:to x="100000" y="80000"/>
                                    </p:animScale>
                                    <p:animScale>
                                      <p:cBhvr>
                                        <p:cTn id="96" dur="166" decel="50000">
                                          <p:stCondLst>
                                            <p:cond delay="1338"/>
                                          </p:stCondLst>
                                        </p:cTn>
                                        <p:tgtEl>
                                          <p:spTgt spid="6">
                                            <p:txEl>
                                              <p:pRg st="0" end="0"/>
                                            </p:txEl>
                                          </p:spTgt>
                                        </p:tgtEl>
                                      </p:cBhvr>
                                      <p:to x="100000" y="100000"/>
                                    </p:animScale>
                                    <p:animScale>
                                      <p:cBhvr>
                                        <p:cTn id="97" dur="26">
                                          <p:stCondLst>
                                            <p:cond delay="1642"/>
                                          </p:stCondLst>
                                        </p:cTn>
                                        <p:tgtEl>
                                          <p:spTgt spid="6">
                                            <p:txEl>
                                              <p:pRg st="0" end="0"/>
                                            </p:txEl>
                                          </p:spTgt>
                                        </p:tgtEl>
                                      </p:cBhvr>
                                      <p:to x="100000" y="90000"/>
                                    </p:animScale>
                                    <p:animScale>
                                      <p:cBhvr>
                                        <p:cTn id="98" dur="166" decel="50000">
                                          <p:stCondLst>
                                            <p:cond delay="1668"/>
                                          </p:stCondLst>
                                        </p:cTn>
                                        <p:tgtEl>
                                          <p:spTgt spid="6">
                                            <p:txEl>
                                              <p:pRg st="0" end="0"/>
                                            </p:txEl>
                                          </p:spTgt>
                                        </p:tgtEl>
                                      </p:cBhvr>
                                      <p:to x="100000" y="100000"/>
                                    </p:animScale>
                                    <p:animScale>
                                      <p:cBhvr>
                                        <p:cTn id="99" dur="26">
                                          <p:stCondLst>
                                            <p:cond delay="1808"/>
                                          </p:stCondLst>
                                        </p:cTn>
                                        <p:tgtEl>
                                          <p:spTgt spid="6">
                                            <p:txEl>
                                              <p:pRg st="0" end="0"/>
                                            </p:txEl>
                                          </p:spTgt>
                                        </p:tgtEl>
                                      </p:cBhvr>
                                      <p:to x="100000" y="95000"/>
                                    </p:animScale>
                                    <p:animScale>
                                      <p:cBhvr>
                                        <p:cTn id="100" dur="166" decel="50000">
                                          <p:stCondLst>
                                            <p:cond delay="1834"/>
                                          </p:stCondLst>
                                        </p:cTn>
                                        <p:tgtEl>
                                          <p:spTgt spid="6">
                                            <p:txEl>
                                              <p:pRg st="0" end="0"/>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xEl>
                                              <p:pRg st="0" end="0"/>
                                            </p:txEl>
                                          </p:spTgt>
                                        </p:tgtEl>
                                        <p:attrNameLst>
                                          <p:attrName>style.visibility</p:attrName>
                                        </p:attrNameLst>
                                      </p:cBhvr>
                                      <p:to>
                                        <p:strVal val="visible"/>
                                      </p:to>
                                    </p:set>
                                    <p:animEffect transition="in" filter="fade">
                                      <p:cBhvr>
                                        <p:cTn id="105" dur="500"/>
                                        <p:tgtEl>
                                          <p:spTgt spid="3">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
                                            <p:txEl>
                                              <p:pRg st="1" end="1"/>
                                            </p:txEl>
                                          </p:spTgt>
                                        </p:tgtEl>
                                        <p:attrNameLst>
                                          <p:attrName>style.visibility</p:attrName>
                                        </p:attrNameLst>
                                      </p:cBhvr>
                                      <p:to>
                                        <p:strVal val="visible"/>
                                      </p:to>
                                    </p:set>
                                    <p:animEffect transition="in" filter="fade">
                                      <p:cBhvr>
                                        <p:cTn id="110" dur="500"/>
                                        <p:tgtEl>
                                          <p:spTgt spid="3">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
                                            <p:txEl>
                                              <p:pRg st="2" end="2"/>
                                            </p:txEl>
                                          </p:spTgt>
                                        </p:tgtEl>
                                        <p:attrNameLst>
                                          <p:attrName>style.visibility</p:attrName>
                                        </p:attrNameLst>
                                      </p:cBhvr>
                                      <p:to>
                                        <p:strVal val="visible"/>
                                      </p:to>
                                    </p:set>
                                    <p:animEffect transition="in" filter="fade">
                                      <p:cBhvr>
                                        <p:cTn id="115" dur="500"/>
                                        <p:tgtEl>
                                          <p:spTgt spid="3">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
                                            <p:txEl>
                                              <p:pRg st="3" end="3"/>
                                            </p:txEl>
                                          </p:spTgt>
                                        </p:tgtEl>
                                        <p:attrNameLst>
                                          <p:attrName>style.visibility</p:attrName>
                                        </p:attrNameLst>
                                      </p:cBhvr>
                                      <p:to>
                                        <p:strVal val="visible"/>
                                      </p:to>
                                    </p:set>
                                    <p:animEffect transition="in" filter="fade">
                                      <p:cBhvr>
                                        <p:cTn id="120" dur="500"/>
                                        <p:tgtEl>
                                          <p:spTgt spid="3">
                                            <p:txEl>
                                              <p:pRg st="3" end="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
                                            <p:txEl>
                                              <p:pRg st="4" end="4"/>
                                            </p:txEl>
                                          </p:spTgt>
                                        </p:tgtEl>
                                        <p:attrNameLst>
                                          <p:attrName>style.visibility</p:attrName>
                                        </p:attrNameLst>
                                      </p:cBhvr>
                                      <p:to>
                                        <p:strVal val="visible"/>
                                      </p:to>
                                    </p:set>
                                    <p:animEffect transition="in" filter="fade">
                                      <p:cBhvr>
                                        <p:cTn id="125" dur="500"/>
                                        <p:tgtEl>
                                          <p:spTgt spid="3">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
                                            <p:txEl>
                                              <p:pRg st="5" end="5"/>
                                            </p:txEl>
                                          </p:spTgt>
                                        </p:tgtEl>
                                        <p:attrNameLst>
                                          <p:attrName>style.visibility</p:attrName>
                                        </p:attrNameLst>
                                      </p:cBhvr>
                                      <p:to>
                                        <p:strVal val="visible"/>
                                      </p:to>
                                    </p:set>
                                    <p:animEffect transition="in" filter="fade">
                                      <p:cBhvr>
                                        <p:cTn id="1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animBg="1"/>
      <p:bldP spid="5"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F35BFF-A889-4B62-BCD4-168715A631DF}"/>
              </a:ext>
            </a:extLst>
          </p:cNvPr>
          <p:cNvSpPr>
            <a:spLocks noGrp="1"/>
          </p:cNvSpPr>
          <p:nvPr>
            <p:ph type="title"/>
          </p:nvPr>
        </p:nvSpPr>
        <p:spPr/>
        <p:txBody>
          <a:bodyPr/>
          <a:lstStyle/>
          <a:p>
            <a:r>
              <a:rPr lang="vi-VN" dirty="0" smtClean="0"/>
              <a:t>Cam kết</a:t>
            </a:r>
            <a:endParaRPr lang="en-US" dirty="0"/>
          </a:p>
        </p:txBody>
      </p:sp>
      <p:sp>
        <p:nvSpPr>
          <p:cNvPr id="19" name="Content Placeholder 18">
            <a:extLst>
              <a:ext uri="{FF2B5EF4-FFF2-40B4-BE49-F238E27FC236}">
                <a16:creationId xmlns="" xmlns:a16="http://schemas.microsoft.com/office/drawing/2014/main" id="{C8822230-E7F6-4AEC-86F1-6874B8C03BA4}"/>
              </a:ext>
            </a:extLst>
          </p:cNvPr>
          <p:cNvSpPr>
            <a:spLocks noGrp="1"/>
          </p:cNvSpPr>
          <p:nvPr>
            <p:ph idx="1"/>
          </p:nvPr>
        </p:nvSpPr>
        <p:spPr>
          <a:xfrm>
            <a:off x="5162550" y="2019300"/>
            <a:ext cx="1944000" cy="2700000"/>
          </a:xfrm>
        </p:spPr>
        <p:txBody>
          <a:bodyPr/>
          <a:lstStyle/>
          <a:p>
            <a:r>
              <a:rPr lang="vi-VN" dirty="0" smtClean="0"/>
              <a:t>Tiến độ thi công</a:t>
            </a:r>
            <a:endParaRPr lang="en-US" dirty="0"/>
          </a:p>
        </p:txBody>
      </p:sp>
      <p:sp>
        <p:nvSpPr>
          <p:cNvPr id="20" name="Text Placeholder 19">
            <a:extLst>
              <a:ext uri="{FF2B5EF4-FFF2-40B4-BE49-F238E27FC236}">
                <a16:creationId xmlns="" xmlns:a16="http://schemas.microsoft.com/office/drawing/2014/main" id="{72DB73E6-C510-4010-99CD-13C274B57E5B}"/>
              </a:ext>
            </a:extLst>
          </p:cNvPr>
          <p:cNvSpPr>
            <a:spLocks noGrp="1"/>
          </p:cNvSpPr>
          <p:nvPr>
            <p:ph type="body" sz="quarter" idx="13"/>
          </p:nvPr>
        </p:nvSpPr>
        <p:spPr/>
        <p:txBody>
          <a:bodyPr/>
          <a:lstStyle/>
          <a:p>
            <a:r>
              <a:rPr lang="vi-VN" dirty="0" smtClean="0"/>
              <a:t>Chất lượng thi công</a:t>
            </a:r>
            <a:endParaRPr lang="en-US" dirty="0"/>
          </a:p>
        </p:txBody>
      </p:sp>
      <p:sp>
        <p:nvSpPr>
          <p:cNvPr id="21" name="Text Placeholder 20">
            <a:extLst>
              <a:ext uri="{FF2B5EF4-FFF2-40B4-BE49-F238E27FC236}">
                <a16:creationId xmlns="" xmlns:a16="http://schemas.microsoft.com/office/drawing/2014/main" id="{F544916F-9E82-4943-9F03-05F7811ACC2E}"/>
              </a:ext>
            </a:extLst>
          </p:cNvPr>
          <p:cNvSpPr>
            <a:spLocks noGrp="1"/>
          </p:cNvSpPr>
          <p:nvPr>
            <p:ph type="body" sz="quarter" idx="14"/>
          </p:nvPr>
        </p:nvSpPr>
        <p:spPr>
          <a:xfrm>
            <a:off x="9428163" y="2019300"/>
            <a:ext cx="1943100" cy="2700000"/>
          </a:xfrm>
        </p:spPr>
        <p:txBody>
          <a:bodyPr/>
          <a:lstStyle/>
          <a:p>
            <a:r>
              <a:rPr lang="vi-VN" dirty="0" smtClean="0"/>
              <a:t>Văn hóa thi công</a:t>
            </a:r>
            <a:endParaRPr lang="en-US" dirty="0"/>
          </a:p>
        </p:txBody>
      </p:sp>
      <p:sp>
        <p:nvSpPr>
          <p:cNvPr id="22" name="Text Placeholder 21">
            <a:extLst>
              <a:ext uri="{FF2B5EF4-FFF2-40B4-BE49-F238E27FC236}">
                <a16:creationId xmlns="" xmlns:a16="http://schemas.microsoft.com/office/drawing/2014/main" id="{ADB68C1C-48A6-4CB6-AEB1-1B5B9EB9AA30}"/>
              </a:ext>
            </a:extLst>
          </p:cNvPr>
          <p:cNvSpPr>
            <a:spLocks noGrp="1"/>
          </p:cNvSpPr>
          <p:nvPr>
            <p:ph type="body" sz="quarter" idx="15"/>
          </p:nvPr>
        </p:nvSpPr>
        <p:spPr/>
        <p:txBody>
          <a:bodyPr/>
          <a:lstStyle/>
          <a:p>
            <a:r>
              <a:rPr lang="vi-VN" dirty="0"/>
              <a:t>1</a:t>
            </a:r>
            <a:endParaRPr lang="en-US" dirty="0"/>
          </a:p>
        </p:txBody>
      </p:sp>
      <p:sp>
        <p:nvSpPr>
          <p:cNvPr id="23" name="Text Placeholder 22">
            <a:extLst>
              <a:ext uri="{FF2B5EF4-FFF2-40B4-BE49-F238E27FC236}">
                <a16:creationId xmlns="" xmlns:a16="http://schemas.microsoft.com/office/drawing/2014/main" id="{3C345EEF-8EE2-4AFF-A515-F49E6FA7CAD4}"/>
              </a:ext>
            </a:extLst>
          </p:cNvPr>
          <p:cNvSpPr>
            <a:spLocks noGrp="1"/>
          </p:cNvSpPr>
          <p:nvPr>
            <p:ph type="body" sz="quarter" idx="16"/>
          </p:nvPr>
        </p:nvSpPr>
        <p:spPr/>
        <p:txBody>
          <a:bodyPr/>
          <a:lstStyle/>
          <a:p>
            <a:r>
              <a:rPr lang="en-US"/>
              <a:t>2</a:t>
            </a:r>
          </a:p>
        </p:txBody>
      </p:sp>
      <p:sp>
        <p:nvSpPr>
          <p:cNvPr id="24" name="Text Placeholder 23">
            <a:extLst>
              <a:ext uri="{FF2B5EF4-FFF2-40B4-BE49-F238E27FC236}">
                <a16:creationId xmlns="" xmlns:a16="http://schemas.microsoft.com/office/drawing/2014/main" id="{C3C9C68B-77C0-41C6-AE3E-6C1B595CDE75}"/>
              </a:ext>
            </a:extLst>
          </p:cNvPr>
          <p:cNvSpPr>
            <a:spLocks noGrp="1"/>
          </p:cNvSpPr>
          <p:nvPr>
            <p:ph type="body" sz="quarter" idx="17"/>
          </p:nvPr>
        </p:nvSpPr>
        <p:spPr/>
        <p:txBody>
          <a:bodyPr/>
          <a:lstStyle/>
          <a:p>
            <a:r>
              <a:rPr lang="en-US" dirty="0"/>
              <a:t>3</a:t>
            </a:r>
          </a:p>
        </p:txBody>
      </p:sp>
      <p:sp>
        <p:nvSpPr>
          <p:cNvPr id="16" name="Text Placeholder 15">
            <a:extLst>
              <a:ext uri="{FF2B5EF4-FFF2-40B4-BE49-F238E27FC236}">
                <a16:creationId xmlns="" xmlns:a16="http://schemas.microsoft.com/office/drawing/2014/main" id="{A761FA4B-43B9-4C0B-BD10-1127709C9786}"/>
              </a:ext>
            </a:extLst>
          </p:cNvPr>
          <p:cNvSpPr>
            <a:spLocks noGrp="1"/>
          </p:cNvSpPr>
          <p:nvPr>
            <p:ph type="body" sz="quarter" idx="18"/>
          </p:nvPr>
        </p:nvSpPr>
        <p:spPr/>
        <p:txBody>
          <a:bodyPr/>
          <a:lstStyle/>
          <a:p>
            <a:r>
              <a:rPr lang="en-US" dirty="0"/>
              <a:t>Provide information about the significant events he/she completed.</a:t>
            </a:r>
          </a:p>
        </p:txBody>
      </p:sp>
      <p:sp>
        <p:nvSpPr>
          <p:cNvPr id="3" name="Slide Number Placeholder 2">
            <a:extLst>
              <a:ext uri="{FF2B5EF4-FFF2-40B4-BE49-F238E27FC236}">
                <a16:creationId xmlns=""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US" smtClean="0"/>
              <a:t>3</a:t>
            </a:fld>
            <a:endParaRPr lang="en-US"/>
          </a:p>
        </p:txBody>
      </p:sp>
    </p:spTree>
    <p:custDataLst>
      <p:tags r:id="rId1"/>
    </p:custDataLst>
    <p:extLst>
      <p:ext uri="{BB962C8B-B14F-4D97-AF65-F5344CB8AC3E}">
        <p14:creationId xmlns:p14="http://schemas.microsoft.com/office/powerpoint/2010/main" val="3749118570"/>
      </p:ext>
    </p:extLst>
  </p:cSld>
  <p:clrMapOvr>
    <a:masterClrMapping/>
  </p:clrMapOvr>
  <mc:AlternateContent xmlns:mc="http://schemas.openxmlformats.org/markup-compatibility/2006" xmlns:p14="http://schemas.microsoft.com/office/powerpoint/2010/main">
    <mc:Choice Requires="p14">
      <p:transition spd="slow" p14:dur="3000" advTm="19243">
        <p14:shred/>
      </p:transition>
    </mc:Choice>
    <mc:Fallback xmlns="">
      <p:transition spd="slow" advTm="19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bg/>
                                          </p:spTgt>
                                        </p:tgtEl>
                                        <p:attrNameLst>
                                          <p:attrName>style.visibility</p:attrName>
                                        </p:attrNameLst>
                                      </p:cBhvr>
                                      <p:to>
                                        <p:strVal val="visible"/>
                                      </p:to>
                                    </p:set>
                                    <p:animEffect transition="in" filter="barn(inVertical)">
                                      <p:cBhvr>
                                        <p:cTn id="19" dur="500"/>
                                        <p:tgtEl>
                                          <p:spTgt spid="22">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barn(inVertical)">
                                      <p:cBhvr>
                                        <p:cTn id="24" dur="5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bg/>
                                          </p:spTgt>
                                        </p:tgtEl>
                                        <p:attrNameLst>
                                          <p:attrName>style.visibility</p:attrName>
                                        </p:attrNameLst>
                                      </p:cBhvr>
                                      <p:to>
                                        <p:strVal val="visible"/>
                                      </p:to>
                                    </p:set>
                                    <p:animEffect transition="in" filter="circle(in)">
                                      <p:cBhvr>
                                        <p:cTn id="29" dur="2000"/>
                                        <p:tgtEl>
                                          <p:spTgt spid="19">
                                            <p:bg/>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circle(in)">
                                      <p:cBhvr>
                                        <p:cTn id="34" dur="2000"/>
                                        <p:tgtEl>
                                          <p:spTgt spid="1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bg/>
                                          </p:spTgt>
                                        </p:tgtEl>
                                        <p:attrNameLst>
                                          <p:attrName>style.visibility</p:attrName>
                                        </p:attrNameLst>
                                      </p:cBhvr>
                                      <p:to>
                                        <p:strVal val="visible"/>
                                      </p:to>
                                    </p:set>
                                    <p:animEffect transition="in" filter="barn(inVertical)">
                                      <p:cBhvr>
                                        <p:cTn id="39" dur="500"/>
                                        <p:tgtEl>
                                          <p:spTgt spid="23">
                                            <p:bg/>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barn(inVertical)">
                                      <p:cBhvr>
                                        <p:cTn id="44" dur="500"/>
                                        <p:tgtEl>
                                          <p:spTgt spid="2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0">
                                            <p:bg/>
                                          </p:spTgt>
                                        </p:tgtEl>
                                        <p:attrNameLst>
                                          <p:attrName>style.visibility</p:attrName>
                                        </p:attrNameLst>
                                      </p:cBhvr>
                                      <p:to>
                                        <p:strVal val="visible"/>
                                      </p:to>
                                    </p:set>
                                    <p:animEffect transition="in" filter="circle(in)">
                                      <p:cBhvr>
                                        <p:cTn id="49" dur="2000"/>
                                        <p:tgtEl>
                                          <p:spTgt spid="20">
                                            <p:bg/>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circle(in)">
                                      <p:cBhvr>
                                        <p:cTn id="54" dur="20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4">
                                            <p:bg/>
                                          </p:spTgt>
                                        </p:tgtEl>
                                        <p:attrNameLst>
                                          <p:attrName>style.visibility</p:attrName>
                                        </p:attrNameLst>
                                      </p:cBhvr>
                                      <p:to>
                                        <p:strVal val="visible"/>
                                      </p:to>
                                    </p:set>
                                    <p:animEffect transition="in" filter="fade">
                                      <p:cBhvr>
                                        <p:cTn id="59" dur="1000"/>
                                        <p:tgtEl>
                                          <p:spTgt spid="24">
                                            <p:bg/>
                                          </p:spTgt>
                                        </p:tgtEl>
                                      </p:cBhvr>
                                    </p:animEffect>
                                    <p:anim calcmode="lin" valueType="num">
                                      <p:cBhvr>
                                        <p:cTn id="60" dur="1000" fill="hold"/>
                                        <p:tgtEl>
                                          <p:spTgt spid="24">
                                            <p:bg/>
                                          </p:spTgt>
                                        </p:tgtEl>
                                        <p:attrNameLst>
                                          <p:attrName>ppt_x</p:attrName>
                                        </p:attrNameLst>
                                      </p:cBhvr>
                                      <p:tavLst>
                                        <p:tav tm="0">
                                          <p:val>
                                            <p:strVal val="#ppt_x"/>
                                          </p:val>
                                        </p:tav>
                                        <p:tav tm="100000">
                                          <p:val>
                                            <p:strVal val="#ppt_x"/>
                                          </p:val>
                                        </p:tav>
                                      </p:tavLst>
                                    </p:anim>
                                    <p:anim calcmode="lin" valueType="num">
                                      <p:cBhvr>
                                        <p:cTn id="61" dur="1000" fill="hold"/>
                                        <p:tgtEl>
                                          <p:spTgt spid="24">
                                            <p:bg/>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4">
                                            <p:txEl>
                                              <p:pRg st="0" end="0"/>
                                            </p:txEl>
                                          </p:spTgt>
                                        </p:tgtEl>
                                        <p:attrNameLst>
                                          <p:attrName>style.visibility</p:attrName>
                                        </p:attrNameLst>
                                      </p:cBhvr>
                                      <p:to>
                                        <p:strVal val="visible"/>
                                      </p:to>
                                    </p:set>
                                    <p:animEffect transition="in" filter="fade">
                                      <p:cBhvr>
                                        <p:cTn id="66" dur="1000"/>
                                        <p:tgtEl>
                                          <p:spTgt spid="24">
                                            <p:txEl>
                                              <p:pRg st="0" end="0"/>
                                            </p:txEl>
                                          </p:spTgt>
                                        </p:tgtEl>
                                      </p:cBhvr>
                                    </p:animEffect>
                                    <p:anim calcmode="lin" valueType="num">
                                      <p:cBhvr>
                                        <p:cTn id="67"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1">
                                            <p:bg/>
                                          </p:spTgt>
                                        </p:tgtEl>
                                        <p:attrNameLst>
                                          <p:attrName>style.visibility</p:attrName>
                                        </p:attrNameLst>
                                      </p:cBhvr>
                                      <p:to>
                                        <p:strVal val="visible"/>
                                      </p:to>
                                    </p:set>
                                    <p:animEffect transition="in" filter="circle(in)">
                                      <p:cBhvr>
                                        <p:cTn id="73" dur="2000"/>
                                        <p:tgtEl>
                                          <p:spTgt spid="21">
                                            <p:bg/>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animEffect transition="in" filter="circle(in)">
                                      <p:cBhvr>
                                        <p:cTn id="78"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animBg="1"/>
      <p:bldP spid="20" grpId="0" build="p" animBg="1"/>
      <p:bldP spid="21" grpId="0" build="p" animBg="1"/>
      <p:bldP spid="22" grpId="0" build="p" animBg="1"/>
      <p:bldP spid="23" grpId="0" build="p" animBg="1"/>
      <p:bldP spid="24" grpId="0" build="p" animBg="1"/>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97F4D-F280-472F-9307-25B3E6BD88B5}"/>
              </a:ext>
            </a:extLst>
          </p:cNvPr>
          <p:cNvSpPr>
            <a:spLocks noGrp="1"/>
          </p:cNvSpPr>
          <p:nvPr>
            <p:ph type="title"/>
          </p:nvPr>
        </p:nvSpPr>
        <p:spPr/>
        <p:txBody>
          <a:bodyPr/>
          <a:lstStyle/>
          <a:p>
            <a:r>
              <a:rPr lang="vi-VN" dirty="0" smtClean="0"/>
              <a:t>Quy trình</a:t>
            </a:r>
            <a:endParaRPr lang="en-US" dirty="0"/>
          </a:p>
        </p:txBody>
      </p:sp>
      <p:sp>
        <p:nvSpPr>
          <p:cNvPr id="4" name="Text Placeholder 3">
            <a:extLst>
              <a:ext uri="{FF2B5EF4-FFF2-40B4-BE49-F238E27FC236}">
                <a16:creationId xmlns="" xmlns:a16="http://schemas.microsoft.com/office/drawing/2014/main" id="{C1891695-E7DA-48AF-9EEB-86DA1F9BF74F}"/>
              </a:ext>
            </a:extLst>
          </p:cNvPr>
          <p:cNvSpPr>
            <a:spLocks noGrp="1"/>
          </p:cNvSpPr>
          <p:nvPr>
            <p:ph type="body" sz="quarter" idx="18"/>
          </p:nvPr>
        </p:nvSpPr>
        <p:spPr/>
        <p:txBody>
          <a:bodyPr/>
          <a:lstStyle/>
          <a:p>
            <a:r>
              <a:rPr lang="en-US" dirty="0"/>
              <a:t>Explain to your audience the influence and/or impact he/she had in life.</a:t>
            </a:r>
          </a:p>
        </p:txBody>
      </p:sp>
      <p:graphicFrame>
        <p:nvGraphicFramePr>
          <p:cNvPr id="5" name="Content Placeholder 2" descr="Timeline SmartArt">
            <a:extLst>
              <a:ext uri="{FF2B5EF4-FFF2-40B4-BE49-F238E27FC236}">
                <a16:creationId xmlns="" xmlns:a16="http://schemas.microsoft.com/office/drawing/2014/main" id="{49A92778-1E2C-48F2-99CD-26EF59E3C6C0}"/>
              </a:ext>
            </a:extLst>
          </p:cNvPr>
          <p:cNvGraphicFramePr>
            <a:graphicFrameLocks noGrp="1"/>
          </p:cNvGraphicFramePr>
          <p:nvPr>
            <p:ph idx="4294967295"/>
            <p:extLst>
              <p:ext uri="{D42A27DB-BD31-4B8C-83A1-F6EECF244321}">
                <p14:modId xmlns:p14="http://schemas.microsoft.com/office/powerpoint/2010/main" val="1682402198"/>
              </p:ext>
            </p:extLst>
          </p:nvPr>
        </p:nvGraphicFramePr>
        <p:xfrm>
          <a:off x="5419725"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4</a:t>
            </a:fld>
            <a:endParaRPr lang="en-US" dirty="0"/>
          </a:p>
        </p:txBody>
      </p:sp>
    </p:spTree>
    <p:custDataLst>
      <p:tags r:id="rId1"/>
    </p:custDataLst>
    <p:extLst>
      <p:ext uri="{BB962C8B-B14F-4D97-AF65-F5344CB8AC3E}">
        <p14:creationId xmlns:p14="http://schemas.microsoft.com/office/powerpoint/2010/main" val="298975433"/>
      </p:ext>
    </p:extLst>
  </p:cSld>
  <p:clrMapOvr>
    <a:masterClrMapping/>
  </p:clrMapOvr>
  <mc:AlternateContent xmlns:mc="http://schemas.openxmlformats.org/markup-compatibility/2006" xmlns:p14="http://schemas.microsoft.com/office/powerpoint/2010/main">
    <mc:Choice Requires="p14">
      <p:transition spd="slow" p14:dur="1500" advTm="7263">
        <p:random/>
      </p:transition>
    </mc:Choice>
    <mc:Fallback xmlns="">
      <p:transition spd="slow" advTm="726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circle(in)">
                                      <p:cBhvr>
                                        <p:cTn id="25" dur="2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54DA9A-F01A-481E-A192-F11CA07CCE35}"/>
              </a:ext>
            </a:extLst>
          </p:cNvPr>
          <p:cNvSpPr>
            <a:spLocks noGrp="1"/>
          </p:cNvSpPr>
          <p:nvPr>
            <p:ph type="title"/>
          </p:nvPr>
        </p:nvSpPr>
        <p:spPr>
          <a:xfrm>
            <a:off x="0" y="559678"/>
            <a:ext cx="4830792" cy="2221622"/>
          </a:xfrm>
        </p:spPr>
        <p:txBody>
          <a:bodyPr>
            <a:normAutofit/>
          </a:bodyPr>
          <a:lstStyle/>
          <a:p>
            <a:r>
              <a:rPr lang="vi-VN" sz="4000" dirty="0" smtClean="0"/>
              <a:t>Dự  án hoàn thành</a:t>
            </a:r>
            <a:endParaRPr lang="en-US" sz="4000" dirty="0"/>
          </a:p>
        </p:txBody>
      </p:sp>
      <p:sp>
        <p:nvSpPr>
          <p:cNvPr id="3" name="Text Placeholder 2">
            <a:extLst>
              <a:ext uri="{FF2B5EF4-FFF2-40B4-BE49-F238E27FC236}">
                <a16:creationId xmlns="" xmlns:a16="http://schemas.microsoft.com/office/drawing/2014/main" id="{6DCC875B-FB79-4EB2-ACC0-A26593F489C1}"/>
              </a:ext>
            </a:extLst>
          </p:cNvPr>
          <p:cNvSpPr>
            <a:spLocks noGrp="1"/>
          </p:cNvSpPr>
          <p:nvPr>
            <p:ph type="body" sz="quarter" idx="18"/>
          </p:nvPr>
        </p:nvSpPr>
        <p:spPr>
          <a:xfrm>
            <a:off x="0" y="2895600"/>
            <a:ext cx="4973518" cy="2855913"/>
          </a:xfrm>
        </p:spPr>
        <p:txBody>
          <a:bodyPr/>
          <a:lstStyle/>
          <a:p>
            <a:pPr algn="just"/>
            <a:r>
              <a:rPr lang="vi-VN" dirty="0" smtClean="0"/>
              <a:t>Các dự án Phúc Khang Trang đã thi công</a:t>
            </a:r>
            <a:endParaRPr lang="en-US" dirty="0"/>
          </a:p>
        </p:txBody>
      </p:sp>
      <p:sp>
        <p:nvSpPr>
          <p:cNvPr id="4" name="Content Placeholder 3">
            <a:extLst>
              <a:ext uri="{FF2B5EF4-FFF2-40B4-BE49-F238E27FC236}">
                <a16:creationId xmlns="" xmlns:a16="http://schemas.microsoft.com/office/drawing/2014/main" id="{52ACB615-64CF-4226-B7EB-A7D9E8A800A2}"/>
              </a:ext>
            </a:extLst>
          </p:cNvPr>
          <p:cNvSpPr>
            <a:spLocks noGrp="1"/>
          </p:cNvSpPr>
          <p:nvPr>
            <p:ph idx="1"/>
          </p:nvPr>
        </p:nvSpPr>
        <p:spPr/>
        <p:txBody>
          <a:bodyPr/>
          <a:lstStyle/>
          <a:p>
            <a:r>
              <a:rPr lang="en-US" dirty="0"/>
              <a:t>Award description</a:t>
            </a:r>
          </a:p>
        </p:txBody>
      </p:sp>
      <p:sp>
        <p:nvSpPr>
          <p:cNvPr id="5" name="Text Placeholder 4">
            <a:extLst>
              <a:ext uri="{FF2B5EF4-FFF2-40B4-BE49-F238E27FC236}">
                <a16:creationId xmlns="" xmlns:a16="http://schemas.microsoft.com/office/drawing/2014/main" id="{7CC704F7-10A3-438C-BF49-21B39AA5FD1F}"/>
              </a:ext>
            </a:extLst>
          </p:cNvPr>
          <p:cNvSpPr>
            <a:spLocks noGrp="1"/>
          </p:cNvSpPr>
          <p:nvPr>
            <p:ph type="body" sz="quarter" idx="13"/>
          </p:nvPr>
        </p:nvSpPr>
        <p:spPr/>
        <p:txBody>
          <a:bodyPr/>
          <a:lstStyle/>
          <a:p>
            <a:r>
              <a:rPr lang="en-US" dirty="0"/>
              <a:t>Award description</a:t>
            </a:r>
          </a:p>
        </p:txBody>
      </p:sp>
      <p:sp>
        <p:nvSpPr>
          <p:cNvPr id="6" name="Text Placeholder 5">
            <a:extLst>
              <a:ext uri="{FF2B5EF4-FFF2-40B4-BE49-F238E27FC236}">
                <a16:creationId xmlns="" xmlns:a16="http://schemas.microsoft.com/office/drawing/2014/main" id="{C0CB0B93-889C-4918-9E62-5E0470169619}"/>
              </a:ext>
            </a:extLst>
          </p:cNvPr>
          <p:cNvSpPr>
            <a:spLocks noGrp="1"/>
          </p:cNvSpPr>
          <p:nvPr>
            <p:ph type="body" sz="quarter" idx="14"/>
          </p:nvPr>
        </p:nvSpPr>
        <p:spPr/>
        <p:txBody>
          <a:bodyPr/>
          <a:lstStyle/>
          <a:p>
            <a:r>
              <a:rPr lang="en-US" dirty="0"/>
              <a:t>Award description</a:t>
            </a:r>
          </a:p>
        </p:txBody>
      </p:sp>
      <p:sp>
        <p:nvSpPr>
          <p:cNvPr id="7" name="Text Placeholder 6">
            <a:extLst>
              <a:ext uri="{FF2B5EF4-FFF2-40B4-BE49-F238E27FC236}">
                <a16:creationId xmlns="" xmlns:a16="http://schemas.microsoft.com/office/drawing/2014/main" id="{E818D25A-67F7-4CDC-A9F9-92E596277CD6}"/>
              </a:ext>
            </a:extLst>
          </p:cNvPr>
          <p:cNvSpPr>
            <a:spLocks noGrp="1"/>
          </p:cNvSpPr>
          <p:nvPr>
            <p:ph type="body" sz="quarter" idx="19"/>
          </p:nvPr>
        </p:nvSpPr>
        <p:spPr/>
        <p:txBody>
          <a:bodyPr/>
          <a:lstStyle/>
          <a:p>
            <a:r>
              <a:rPr lang="en-US" dirty="0"/>
              <a:t>Award description</a:t>
            </a:r>
          </a:p>
        </p:txBody>
      </p:sp>
      <p:sp>
        <p:nvSpPr>
          <p:cNvPr id="8" name="Text Placeholder 7">
            <a:extLst>
              <a:ext uri="{FF2B5EF4-FFF2-40B4-BE49-F238E27FC236}">
                <a16:creationId xmlns="" xmlns:a16="http://schemas.microsoft.com/office/drawing/2014/main" id="{C78C2BF3-B597-4BD5-90B4-54EB9C2F6EE1}"/>
              </a:ext>
            </a:extLst>
          </p:cNvPr>
          <p:cNvSpPr>
            <a:spLocks noGrp="1"/>
          </p:cNvSpPr>
          <p:nvPr>
            <p:ph type="body" sz="quarter" idx="20"/>
          </p:nvPr>
        </p:nvSpPr>
        <p:spPr/>
        <p:txBody>
          <a:bodyPr/>
          <a:lstStyle/>
          <a:p>
            <a:r>
              <a:rPr lang="en-US" dirty="0"/>
              <a:t>Award description</a:t>
            </a:r>
          </a:p>
        </p:txBody>
      </p:sp>
      <p:sp>
        <p:nvSpPr>
          <p:cNvPr id="9" name="Text Placeholder 8">
            <a:extLst>
              <a:ext uri="{FF2B5EF4-FFF2-40B4-BE49-F238E27FC236}">
                <a16:creationId xmlns="" xmlns:a16="http://schemas.microsoft.com/office/drawing/2014/main" id="{1637545D-50F9-427A-9297-89D0C0CFAB4F}"/>
              </a:ext>
            </a:extLst>
          </p:cNvPr>
          <p:cNvSpPr>
            <a:spLocks noGrp="1"/>
          </p:cNvSpPr>
          <p:nvPr>
            <p:ph type="body" sz="quarter" idx="21"/>
          </p:nvPr>
        </p:nvSpPr>
        <p:spPr/>
        <p:txBody>
          <a:bodyPr/>
          <a:lstStyle/>
          <a:p>
            <a:r>
              <a:rPr lang="en-US" dirty="0"/>
              <a:t>Award description</a:t>
            </a:r>
          </a:p>
        </p:txBody>
      </p:sp>
      <p:pic>
        <p:nvPicPr>
          <p:cNvPr id="17" name="Picture Placeholder 16" descr="Podium">
            <a:extLst>
              <a:ext uri="{FF2B5EF4-FFF2-40B4-BE49-F238E27FC236}">
                <a16:creationId xmlns="" xmlns:a16="http://schemas.microsoft.com/office/drawing/2014/main" id="{CA59F1EA-7BF1-46B0-8D92-7F28002EA8FF}"/>
              </a:ext>
            </a:extLst>
          </p:cNvPr>
          <p:cNvPicPr>
            <a:picLocks noGrp="1" noChangeAspect="1"/>
          </p:cNvPicPr>
          <p:nvPr>
            <p:ph type="pic" sz="quarter" idx="22"/>
          </p:nvPr>
        </p:nvPicPr>
        <p:blipFill rotWithShape="1">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l="-24397" t="-24397" r="-24397" b="-24397"/>
          <a:stretch/>
        </p:blipFill>
        <p:spPr>
          <a:xfrm>
            <a:off x="5648550" y="729000"/>
            <a:ext cx="972000" cy="972000"/>
          </a:xfrm>
        </p:spPr>
      </p:pic>
      <p:pic>
        <p:nvPicPr>
          <p:cNvPr id="19" name="Picture Placeholder 18" descr="Medal">
            <a:extLst>
              <a:ext uri="{FF2B5EF4-FFF2-40B4-BE49-F238E27FC236}">
                <a16:creationId xmlns="" xmlns:a16="http://schemas.microsoft.com/office/drawing/2014/main" id="{AEA436B7-2654-4FEB-A48E-421EF9A9A0B6}"/>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l="-31552" t="-31590" r="-31628" b="-31590"/>
          <a:stretch/>
        </p:blipFill>
        <p:spPr>
          <a:xfrm>
            <a:off x="7781581" y="729000"/>
            <a:ext cx="972000" cy="972000"/>
          </a:xfrm>
        </p:spPr>
      </p:pic>
      <p:pic>
        <p:nvPicPr>
          <p:cNvPr id="21" name="Picture Placeholder 20" descr="Trophy">
            <a:extLst>
              <a:ext uri="{FF2B5EF4-FFF2-40B4-BE49-F238E27FC236}">
                <a16:creationId xmlns="" xmlns:a16="http://schemas.microsoft.com/office/drawing/2014/main" id="{7A368000-5E96-4DAA-B5E5-BDD2F634DBA4}"/>
              </a:ext>
            </a:extLst>
          </p:cNvPr>
          <p:cNvPicPr>
            <a:picLocks noGrp="1" noChangeAspect="1"/>
          </p:cNvPicPr>
          <p:nvPr>
            <p:ph type="pic" sz="quarter" idx="24"/>
          </p:nvPr>
        </p:nvPicPr>
        <p:blipFill rotWithShape="1">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l="-34126" t="-34065" r="-34281" b="-34065"/>
          <a:stretch/>
        </p:blipFill>
        <p:spPr>
          <a:xfrm>
            <a:off x="9914613" y="729000"/>
            <a:ext cx="972000" cy="972000"/>
          </a:xfrm>
        </p:spPr>
      </p:pic>
      <p:pic>
        <p:nvPicPr>
          <p:cNvPr id="23" name="Picture Placeholder 22" descr="Ribbon">
            <a:extLst>
              <a:ext uri="{FF2B5EF4-FFF2-40B4-BE49-F238E27FC236}">
                <a16:creationId xmlns="" xmlns:a16="http://schemas.microsoft.com/office/drawing/2014/main" id="{2F9CFDA8-BA9E-4328-B0A0-62AD1193A61A}"/>
              </a:ext>
            </a:extLst>
          </p:cNvPr>
          <p:cNvPicPr>
            <a:picLocks noGrp="1" noChangeAspect="1"/>
          </p:cNvPicPr>
          <p:nvPr>
            <p:ph type="pic" sz="quarter" idx="25"/>
          </p:nvPr>
        </p:nvPicPr>
        <p:blipFill rotWithShape="1">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rcRect l="-28442" t="-28442" r="-28442" b="-28442"/>
          <a:stretch/>
        </p:blipFill>
        <p:spPr>
          <a:xfrm>
            <a:off x="5648550" y="3598323"/>
            <a:ext cx="972000" cy="972000"/>
          </a:xfrm>
        </p:spPr>
      </p:pic>
      <p:pic>
        <p:nvPicPr>
          <p:cNvPr id="25" name="Picture Placeholder 24" descr="Diploma">
            <a:extLst>
              <a:ext uri="{FF2B5EF4-FFF2-40B4-BE49-F238E27FC236}">
                <a16:creationId xmlns="" xmlns:a16="http://schemas.microsoft.com/office/drawing/2014/main" id="{D848E5F5-40CC-4937-BDFD-77AE052CF964}"/>
              </a:ext>
            </a:extLst>
          </p:cNvPr>
          <p:cNvPicPr>
            <a:picLocks noGrp="1" noChangeAspect="1"/>
          </p:cNvPicPr>
          <p:nvPr>
            <p:ph type="pic" sz="quarter" idx="26"/>
          </p:nvPr>
        </p:nvPicPr>
        <p:blipFill rotWithShape="1">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rcRect l="-20777" t="-20809" r="-20842" b="-20809"/>
          <a:stretch/>
        </p:blipFill>
        <p:spPr>
          <a:xfrm>
            <a:off x="7781581" y="3598323"/>
            <a:ext cx="972000" cy="972000"/>
          </a:xfrm>
        </p:spPr>
      </p:pic>
      <p:pic>
        <p:nvPicPr>
          <p:cNvPr id="27" name="Picture Placeholder 26" descr="Wreath">
            <a:extLst>
              <a:ext uri="{FF2B5EF4-FFF2-40B4-BE49-F238E27FC236}">
                <a16:creationId xmlns="" xmlns:a16="http://schemas.microsoft.com/office/drawing/2014/main" id="{5CF2F104-BBB7-4069-B6BF-9A845C32FDC0}"/>
              </a:ext>
            </a:extLst>
          </p:cNvPr>
          <p:cNvPicPr>
            <a:picLocks noGrp="1" noChangeAspect="1"/>
          </p:cNvPicPr>
          <p:nvPr>
            <p:ph type="pic" sz="quarter" idx="27"/>
          </p:nvPr>
        </p:nvPicPr>
        <p:blipFill rotWithShape="1">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rcRect l="-22209" t="-22157" r="-22342" b="-22157"/>
          <a:stretch/>
        </p:blipFill>
        <p:spPr>
          <a:xfrm>
            <a:off x="9914613" y="3598323"/>
            <a:ext cx="972000" cy="972000"/>
          </a:xfrm>
        </p:spPr>
      </p:pic>
      <p:sp>
        <p:nvSpPr>
          <p:cNvPr id="10" name="Slide Number Placeholder 9">
            <a:extLst>
              <a:ext uri="{FF2B5EF4-FFF2-40B4-BE49-F238E27FC236}">
                <a16:creationId xmlns="" xmlns:a16="http://schemas.microsoft.com/office/drawing/2014/main" id="{EC7ECEE9-580B-8B4A-919F-4C04337CEC51}"/>
              </a:ext>
            </a:extLst>
          </p:cNvPr>
          <p:cNvSpPr>
            <a:spLocks noGrp="1"/>
          </p:cNvSpPr>
          <p:nvPr>
            <p:ph type="sldNum" sz="quarter" idx="12"/>
          </p:nvPr>
        </p:nvSpPr>
        <p:spPr/>
        <p:txBody>
          <a:bodyPr/>
          <a:lstStyle/>
          <a:p>
            <a:fld id="{13D2E340-0663-474B-992C-9192B5C45E57}" type="slidenum">
              <a:rPr lang="en-US" smtClean="0"/>
              <a:t>5</a:t>
            </a:fld>
            <a:endParaRPr lang="en-US"/>
          </a:p>
        </p:txBody>
      </p:sp>
    </p:spTree>
    <p:custDataLst>
      <p:tags r:id="rId1"/>
    </p:custDataLst>
    <p:extLst>
      <p:ext uri="{BB962C8B-B14F-4D97-AF65-F5344CB8AC3E}">
        <p14:creationId xmlns:p14="http://schemas.microsoft.com/office/powerpoint/2010/main" val="328979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259">
        <p15:prstTrans prst="airplane"/>
      </p:transition>
    </mc:Choice>
    <mc:Fallback xmlns="">
      <p:transition spd="slow" advTm="262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fade">
                                      <p:cBhvr>
                                        <p:cTn id="35" dur="1000"/>
                                        <p:tgtEl>
                                          <p:spTgt spid="4">
                                            <p:bg/>
                                          </p:spTgt>
                                        </p:tgtEl>
                                      </p:cBhvr>
                                    </p:animEffect>
                                    <p:anim calcmode="lin" valueType="num">
                                      <p:cBhvr>
                                        <p:cTn id="36" dur="1000" fill="hold"/>
                                        <p:tgtEl>
                                          <p:spTgt spid="4">
                                            <p:bg/>
                                          </p:spTgt>
                                        </p:tgtEl>
                                        <p:attrNameLst>
                                          <p:attrName>ppt_x</p:attrName>
                                        </p:attrNameLst>
                                      </p:cBhvr>
                                      <p:tavLst>
                                        <p:tav tm="0">
                                          <p:val>
                                            <p:strVal val="#ppt_x"/>
                                          </p:val>
                                        </p:tav>
                                        <p:tav tm="100000">
                                          <p:val>
                                            <p:strVal val="#ppt_x"/>
                                          </p:val>
                                        </p:tav>
                                      </p:tavLst>
                                    </p:anim>
                                    <p:anim calcmode="lin" valueType="num">
                                      <p:cBhvr>
                                        <p:cTn id="37"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80">
                                          <p:stCondLst>
                                            <p:cond delay="0"/>
                                          </p:stCondLst>
                                        </p:cTn>
                                        <p:tgtEl>
                                          <p:spTgt spid="19"/>
                                        </p:tgtEl>
                                      </p:cBhvr>
                                    </p:animEffect>
                                    <p:anim calcmode="lin" valueType="num">
                                      <p:cBhvr>
                                        <p:cTn id="5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5" dur="26">
                                          <p:stCondLst>
                                            <p:cond delay="650"/>
                                          </p:stCondLst>
                                        </p:cTn>
                                        <p:tgtEl>
                                          <p:spTgt spid="19"/>
                                        </p:tgtEl>
                                      </p:cBhvr>
                                      <p:to x="100000" y="60000"/>
                                    </p:animScale>
                                    <p:animScale>
                                      <p:cBhvr>
                                        <p:cTn id="56" dur="166" decel="50000">
                                          <p:stCondLst>
                                            <p:cond delay="676"/>
                                          </p:stCondLst>
                                        </p:cTn>
                                        <p:tgtEl>
                                          <p:spTgt spid="19"/>
                                        </p:tgtEl>
                                      </p:cBhvr>
                                      <p:to x="100000" y="100000"/>
                                    </p:animScale>
                                    <p:animScale>
                                      <p:cBhvr>
                                        <p:cTn id="57" dur="26">
                                          <p:stCondLst>
                                            <p:cond delay="1312"/>
                                          </p:stCondLst>
                                        </p:cTn>
                                        <p:tgtEl>
                                          <p:spTgt spid="19"/>
                                        </p:tgtEl>
                                      </p:cBhvr>
                                      <p:to x="100000" y="80000"/>
                                    </p:animScale>
                                    <p:animScale>
                                      <p:cBhvr>
                                        <p:cTn id="58" dur="166" decel="50000">
                                          <p:stCondLst>
                                            <p:cond delay="1338"/>
                                          </p:stCondLst>
                                        </p:cTn>
                                        <p:tgtEl>
                                          <p:spTgt spid="19"/>
                                        </p:tgtEl>
                                      </p:cBhvr>
                                      <p:to x="100000" y="100000"/>
                                    </p:animScale>
                                    <p:animScale>
                                      <p:cBhvr>
                                        <p:cTn id="59" dur="26">
                                          <p:stCondLst>
                                            <p:cond delay="1642"/>
                                          </p:stCondLst>
                                        </p:cTn>
                                        <p:tgtEl>
                                          <p:spTgt spid="19"/>
                                        </p:tgtEl>
                                      </p:cBhvr>
                                      <p:to x="100000" y="90000"/>
                                    </p:animScale>
                                    <p:animScale>
                                      <p:cBhvr>
                                        <p:cTn id="60" dur="166" decel="50000">
                                          <p:stCondLst>
                                            <p:cond delay="1668"/>
                                          </p:stCondLst>
                                        </p:cTn>
                                        <p:tgtEl>
                                          <p:spTgt spid="19"/>
                                        </p:tgtEl>
                                      </p:cBhvr>
                                      <p:to x="100000" y="100000"/>
                                    </p:animScale>
                                    <p:animScale>
                                      <p:cBhvr>
                                        <p:cTn id="61" dur="26">
                                          <p:stCondLst>
                                            <p:cond delay="1808"/>
                                          </p:stCondLst>
                                        </p:cTn>
                                        <p:tgtEl>
                                          <p:spTgt spid="19"/>
                                        </p:tgtEl>
                                      </p:cBhvr>
                                      <p:to x="100000" y="95000"/>
                                    </p:animScale>
                                    <p:animScale>
                                      <p:cBhvr>
                                        <p:cTn id="62" dur="166" decel="50000">
                                          <p:stCondLst>
                                            <p:cond delay="1834"/>
                                          </p:stCondLst>
                                        </p:cTn>
                                        <p:tgtEl>
                                          <p:spTgt spid="19"/>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bg/>
                                          </p:spTgt>
                                        </p:tgtEl>
                                        <p:attrNameLst>
                                          <p:attrName>style.visibility</p:attrName>
                                        </p:attrNameLst>
                                      </p:cBhvr>
                                      <p:to>
                                        <p:strVal val="visible"/>
                                      </p:to>
                                    </p:set>
                                    <p:animEffect transition="in" filter="fade">
                                      <p:cBhvr>
                                        <p:cTn id="67" dur="1000"/>
                                        <p:tgtEl>
                                          <p:spTgt spid="5">
                                            <p:bg/>
                                          </p:spTgt>
                                        </p:tgtEl>
                                      </p:cBhvr>
                                    </p:animEffect>
                                    <p:anim calcmode="lin" valueType="num">
                                      <p:cBhvr>
                                        <p:cTn id="68" dur="1000" fill="hold"/>
                                        <p:tgtEl>
                                          <p:spTgt spid="5">
                                            <p:bg/>
                                          </p:spTgt>
                                        </p:tgtEl>
                                        <p:attrNameLst>
                                          <p:attrName>ppt_x</p:attrName>
                                        </p:attrNameLst>
                                      </p:cBhvr>
                                      <p:tavLst>
                                        <p:tav tm="0">
                                          <p:val>
                                            <p:strVal val="#ppt_x"/>
                                          </p:val>
                                        </p:tav>
                                        <p:tav tm="100000">
                                          <p:val>
                                            <p:strVal val="#ppt_x"/>
                                          </p:val>
                                        </p:tav>
                                      </p:tavLst>
                                    </p:anim>
                                    <p:anim calcmode="lin" valueType="num">
                                      <p:cBhvr>
                                        <p:cTn id="6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
                                            <p:txEl>
                                              <p:pRg st="0" end="0"/>
                                            </p:txEl>
                                          </p:spTgt>
                                        </p:tgtEl>
                                        <p:attrNameLst>
                                          <p:attrName>style.visibility</p:attrName>
                                        </p:attrNameLst>
                                      </p:cBhvr>
                                      <p:to>
                                        <p:strVal val="visible"/>
                                      </p:to>
                                    </p:set>
                                    <p:animEffect transition="in" filter="fade">
                                      <p:cBhvr>
                                        <p:cTn id="74" dur="1000"/>
                                        <p:tgtEl>
                                          <p:spTgt spid="5">
                                            <p:txEl>
                                              <p:pRg st="0" end="0"/>
                                            </p:txEl>
                                          </p:spTgt>
                                        </p:tgtEl>
                                      </p:cBhvr>
                                    </p:animEffect>
                                    <p:anim calcmode="lin" valueType="num">
                                      <p:cBhvr>
                                        <p:cTn id="7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down)">
                                      <p:cBhvr>
                                        <p:cTn id="81" dur="580">
                                          <p:stCondLst>
                                            <p:cond delay="0"/>
                                          </p:stCondLst>
                                        </p:cTn>
                                        <p:tgtEl>
                                          <p:spTgt spid="21"/>
                                        </p:tgtEl>
                                      </p:cBhvr>
                                    </p:animEffect>
                                    <p:anim calcmode="lin" valueType="num">
                                      <p:cBhvr>
                                        <p:cTn id="8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7" dur="26">
                                          <p:stCondLst>
                                            <p:cond delay="650"/>
                                          </p:stCondLst>
                                        </p:cTn>
                                        <p:tgtEl>
                                          <p:spTgt spid="21"/>
                                        </p:tgtEl>
                                      </p:cBhvr>
                                      <p:to x="100000" y="60000"/>
                                    </p:animScale>
                                    <p:animScale>
                                      <p:cBhvr>
                                        <p:cTn id="88" dur="166" decel="50000">
                                          <p:stCondLst>
                                            <p:cond delay="676"/>
                                          </p:stCondLst>
                                        </p:cTn>
                                        <p:tgtEl>
                                          <p:spTgt spid="21"/>
                                        </p:tgtEl>
                                      </p:cBhvr>
                                      <p:to x="100000" y="100000"/>
                                    </p:animScale>
                                    <p:animScale>
                                      <p:cBhvr>
                                        <p:cTn id="89" dur="26">
                                          <p:stCondLst>
                                            <p:cond delay="1312"/>
                                          </p:stCondLst>
                                        </p:cTn>
                                        <p:tgtEl>
                                          <p:spTgt spid="21"/>
                                        </p:tgtEl>
                                      </p:cBhvr>
                                      <p:to x="100000" y="80000"/>
                                    </p:animScale>
                                    <p:animScale>
                                      <p:cBhvr>
                                        <p:cTn id="90" dur="166" decel="50000">
                                          <p:stCondLst>
                                            <p:cond delay="1338"/>
                                          </p:stCondLst>
                                        </p:cTn>
                                        <p:tgtEl>
                                          <p:spTgt spid="21"/>
                                        </p:tgtEl>
                                      </p:cBhvr>
                                      <p:to x="100000" y="100000"/>
                                    </p:animScale>
                                    <p:animScale>
                                      <p:cBhvr>
                                        <p:cTn id="91" dur="26">
                                          <p:stCondLst>
                                            <p:cond delay="1642"/>
                                          </p:stCondLst>
                                        </p:cTn>
                                        <p:tgtEl>
                                          <p:spTgt spid="21"/>
                                        </p:tgtEl>
                                      </p:cBhvr>
                                      <p:to x="100000" y="90000"/>
                                    </p:animScale>
                                    <p:animScale>
                                      <p:cBhvr>
                                        <p:cTn id="92" dur="166" decel="50000">
                                          <p:stCondLst>
                                            <p:cond delay="1668"/>
                                          </p:stCondLst>
                                        </p:cTn>
                                        <p:tgtEl>
                                          <p:spTgt spid="21"/>
                                        </p:tgtEl>
                                      </p:cBhvr>
                                      <p:to x="100000" y="100000"/>
                                    </p:animScale>
                                    <p:animScale>
                                      <p:cBhvr>
                                        <p:cTn id="93" dur="26">
                                          <p:stCondLst>
                                            <p:cond delay="1808"/>
                                          </p:stCondLst>
                                        </p:cTn>
                                        <p:tgtEl>
                                          <p:spTgt spid="21"/>
                                        </p:tgtEl>
                                      </p:cBhvr>
                                      <p:to x="100000" y="95000"/>
                                    </p:animScale>
                                    <p:animScale>
                                      <p:cBhvr>
                                        <p:cTn id="94" dur="166" decel="50000">
                                          <p:stCondLst>
                                            <p:cond delay="1834"/>
                                          </p:stCondLst>
                                        </p:cTn>
                                        <p:tgtEl>
                                          <p:spTgt spid="21"/>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6">
                                            <p:bg/>
                                          </p:spTgt>
                                        </p:tgtEl>
                                        <p:attrNameLst>
                                          <p:attrName>style.visibility</p:attrName>
                                        </p:attrNameLst>
                                      </p:cBhvr>
                                      <p:to>
                                        <p:strVal val="visible"/>
                                      </p:to>
                                    </p:set>
                                    <p:animEffect transition="in" filter="fade">
                                      <p:cBhvr>
                                        <p:cTn id="99" dur="1000"/>
                                        <p:tgtEl>
                                          <p:spTgt spid="6">
                                            <p:bg/>
                                          </p:spTgt>
                                        </p:tgtEl>
                                      </p:cBhvr>
                                    </p:animEffect>
                                    <p:anim calcmode="lin" valueType="num">
                                      <p:cBhvr>
                                        <p:cTn id="100" dur="1000" fill="hold"/>
                                        <p:tgtEl>
                                          <p:spTgt spid="6">
                                            <p:bg/>
                                          </p:spTgt>
                                        </p:tgtEl>
                                        <p:attrNameLst>
                                          <p:attrName>ppt_x</p:attrName>
                                        </p:attrNameLst>
                                      </p:cBhvr>
                                      <p:tavLst>
                                        <p:tav tm="0">
                                          <p:val>
                                            <p:strVal val="#ppt_x"/>
                                          </p:val>
                                        </p:tav>
                                        <p:tav tm="100000">
                                          <p:val>
                                            <p:strVal val="#ppt_x"/>
                                          </p:val>
                                        </p:tav>
                                      </p:tavLst>
                                    </p:anim>
                                    <p:anim calcmode="lin" valueType="num">
                                      <p:cBhvr>
                                        <p:cTn id="101"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6">
                                            <p:txEl>
                                              <p:pRg st="0" end="0"/>
                                            </p:txEl>
                                          </p:spTgt>
                                        </p:tgtEl>
                                        <p:attrNameLst>
                                          <p:attrName>style.visibility</p:attrName>
                                        </p:attrNameLst>
                                      </p:cBhvr>
                                      <p:to>
                                        <p:strVal val="visible"/>
                                      </p:to>
                                    </p:set>
                                    <p:animEffect transition="in" filter="fade">
                                      <p:cBhvr>
                                        <p:cTn id="106" dur="1000"/>
                                        <p:tgtEl>
                                          <p:spTgt spid="6">
                                            <p:txEl>
                                              <p:pRg st="0" end="0"/>
                                            </p:txEl>
                                          </p:spTgt>
                                        </p:tgtEl>
                                      </p:cBhvr>
                                    </p:animEffect>
                                    <p:anim calcmode="lin" valueType="num">
                                      <p:cBhvr>
                                        <p:cTn id="10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1000"/>
                                        <p:tgtEl>
                                          <p:spTgt spid="23"/>
                                        </p:tgtEl>
                                      </p:cBhvr>
                                    </p:animEffect>
                                    <p:anim calcmode="lin" valueType="num">
                                      <p:cBhvr>
                                        <p:cTn id="114" dur="1000" fill="hold"/>
                                        <p:tgtEl>
                                          <p:spTgt spid="23"/>
                                        </p:tgtEl>
                                        <p:attrNameLst>
                                          <p:attrName>ppt_x</p:attrName>
                                        </p:attrNameLst>
                                      </p:cBhvr>
                                      <p:tavLst>
                                        <p:tav tm="0">
                                          <p:val>
                                            <p:strVal val="#ppt_x"/>
                                          </p:val>
                                        </p:tav>
                                        <p:tav tm="100000">
                                          <p:val>
                                            <p:strVal val="#ppt_x"/>
                                          </p:val>
                                        </p:tav>
                                      </p:tavLst>
                                    </p:anim>
                                    <p:anim calcmode="lin" valueType="num">
                                      <p:cBhvr>
                                        <p:cTn id="1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7">
                                            <p:bg/>
                                          </p:spTgt>
                                        </p:tgtEl>
                                        <p:attrNameLst>
                                          <p:attrName>style.visibility</p:attrName>
                                        </p:attrNameLst>
                                      </p:cBhvr>
                                      <p:to>
                                        <p:strVal val="visible"/>
                                      </p:to>
                                    </p:set>
                                    <p:animEffect transition="in" filter="barn(inVertical)">
                                      <p:cBhvr>
                                        <p:cTn id="120" dur="500"/>
                                        <p:tgtEl>
                                          <p:spTgt spid="7">
                                            <p:bg/>
                                          </p:spTgt>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7">
                                            <p:txEl>
                                              <p:pRg st="0" end="0"/>
                                            </p:txEl>
                                          </p:spTgt>
                                        </p:tgtEl>
                                        <p:attrNameLst>
                                          <p:attrName>style.visibility</p:attrName>
                                        </p:attrNameLst>
                                      </p:cBhvr>
                                      <p:to>
                                        <p:strVal val="visible"/>
                                      </p:to>
                                    </p:set>
                                    <p:animEffect transition="in" filter="barn(inVertical)">
                                      <p:cBhvr>
                                        <p:cTn id="125" dur="500"/>
                                        <p:tgtEl>
                                          <p:spTgt spid="7">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1000"/>
                                        <p:tgtEl>
                                          <p:spTgt spid="25"/>
                                        </p:tgtEl>
                                      </p:cBhvr>
                                    </p:animEffect>
                                    <p:anim calcmode="lin" valueType="num">
                                      <p:cBhvr>
                                        <p:cTn id="131" dur="1000" fill="hold"/>
                                        <p:tgtEl>
                                          <p:spTgt spid="25"/>
                                        </p:tgtEl>
                                        <p:attrNameLst>
                                          <p:attrName>ppt_x</p:attrName>
                                        </p:attrNameLst>
                                      </p:cBhvr>
                                      <p:tavLst>
                                        <p:tav tm="0">
                                          <p:val>
                                            <p:strVal val="#ppt_x"/>
                                          </p:val>
                                        </p:tav>
                                        <p:tav tm="100000">
                                          <p:val>
                                            <p:strVal val="#ppt_x"/>
                                          </p:val>
                                        </p:tav>
                                      </p:tavLst>
                                    </p:anim>
                                    <p:anim calcmode="lin" valueType="num">
                                      <p:cBhvr>
                                        <p:cTn id="1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8">
                                            <p:bg/>
                                          </p:spTgt>
                                        </p:tgtEl>
                                        <p:attrNameLst>
                                          <p:attrName>style.visibility</p:attrName>
                                        </p:attrNameLst>
                                      </p:cBhvr>
                                      <p:to>
                                        <p:strVal val="visible"/>
                                      </p:to>
                                    </p:set>
                                    <p:animEffect transition="in" filter="barn(inVertical)">
                                      <p:cBhvr>
                                        <p:cTn id="137" dur="500"/>
                                        <p:tgtEl>
                                          <p:spTgt spid="8">
                                            <p:bg/>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8">
                                            <p:txEl>
                                              <p:pRg st="0" end="0"/>
                                            </p:txEl>
                                          </p:spTgt>
                                        </p:tgtEl>
                                        <p:attrNameLst>
                                          <p:attrName>style.visibility</p:attrName>
                                        </p:attrNameLst>
                                      </p:cBhvr>
                                      <p:to>
                                        <p:strVal val="visible"/>
                                      </p:to>
                                    </p:set>
                                    <p:animEffect transition="in" filter="barn(inVertical)">
                                      <p:cBhvr>
                                        <p:cTn id="142" dur="500"/>
                                        <p:tgtEl>
                                          <p:spTgt spid="8">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1000"/>
                                        <p:tgtEl>
                                          <p:spTgt spid="27"/>
                                        </p:tgtEl>
                                      </p:cBhvr>
                                    </p:animEffect>
                                    <p:anim calcmode="lin" valueType="num">
                                      <p:cBhvr>
                                        <p:cTn id="148" dur="1000" fill="hold"/>
                                        <p:tgtEl>
                                          <p:spTgt spid="27"/>
                                        </p:tgtEl>
                                        <p:attrNameLst>
                                          <p:attrName>ppt_x</p:attrName>
                                        </p:attrNameLst>
                                      </p:cBhvr>
                                      <p:tavLst>
                                        <p:tav tm="0">
                                          <p:val>
                                            <p:strVal val="#ppt_x"/>
                                          </p:val>
                                        </p:tav>
                                        <p:tav tm="100000">
                                          <p:val>
                                            <p:strVal val="#ppt_x"/>
                                          </p:val>
                                        </p:tav>
                                      </p:tavLst>
                                    </p:anim>
                                    <p:anim calcmode="lin" valueType="num">
                                      <p:cBhvr>
                                        <p:cTn id="1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9">
                                            <p:bg/>
                                          </p:spTgt>
                                        </p:tgtEl>
                                        <p:attrNameLst>
                                          <p:attrName>style.visibility</p:attrName>
                                        </p:attrNameLst>
                                      </p:cBhvr>
                                      <p:to>
                                        <p:strVal val="visible"/>
                                      </p:to>
                                    </p:set>
                                    <p:animEffect transition="in" filter="barn(inVertical)">
                                      <p:cBhvr>
                                        <p:cTn id="154" dur="500"/>
                                        <p:tgtEl>
                                          <p:spTgt spid="9">
                                            <p:bg/>
                                          </p:spTgt>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9">
                                            <p:txEl>
                                              <p:pRg st="0" end="0"/>
                                            </p:txEl>
                                          </p:spTgt>
                                        </p:tgtEl>
                                        <p:attrNameLst>
                                          <p:attrName>style.visibility</p:attrName>
                                        </p:attrNameLst>
                                      </p:cBhvr>
                                      <p:to>
                                        <p:strVal val="visible"/>
                                      </p:to>
                                    </p:set>
                                    <p:animEffect transition="in" filter="barn(inVertical)">
                                      <p:cBhvr>
                                        <p:cTn id="15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animBg="1"/>
      <p:bldP spid="5" grpId="0" build="p" animBg="1"/>
      <p:bldP spid="6" grpId="0" build="p" animBg="1"/>
      <p:bldP spid="7" grpId="0" build="p" animBg="1"/>
      <p:bldP spid="8" grpId="0" build="p" animBg="1"/>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A00B74-5475-4C20-9E4F-D93144C702EA}"/>
              </a:ext>
            </a:extLst>
          </p:cNvPr>
          <p:cNvSpPr>
            <a:spLocks noGrp="1"/>
          </p:cNvSpPr>
          <p:nvPr>
            <p:ph type="title"/>
          </p:nvPr>
        </p:nvSpPr>
        <p:spPr/>
        <p:txBody>
          <a:bodyPr/>
          <a:lstStyle/>
          <a:p>
            <a:r>
              <a:rPr lang="vi-VN" dirty="0" smtClean="0"/>
              <a:t>Sản Phẩm</a:t>
            </a:r>
            <a:endParaRPr lang="en-US" dirty="0"/>
          </a:p>
        </p:txBody>
      </p:sp>
      <p:sp>
        <p:nvSpPr>
          <p:cNvPr id="3" name="Text Placeholder 2">
            <a:extLst>
              <a:ext uri="{FF2B5EF4-FFF2-40B4-BE49-F238E27FC236}">
                <a16:creationId xmlns="" xmlns:a16="http://schemas.microsoft.com/office/drawing/2014/main" id="{A70F1B58-257D-4779-A040-5E1616327E2D}"/>
              </a:ext>
            </a:extLst>
          </p:cNvPr>
          <p:cNvSpPr>
            <a:spLocks noGrp="1"/>
          </p:cNvSpPr>
          <p:nvPr>
            <p:ph type="body" sz="quarter" idx="18"/>
          </p:nvPr>
        </p:nvSpPr>
        <p:spPr>
          <a:xfrm>
            <a:off x="1596980" y="4573117"/>
            <a:ext cx="3007570" cy="1178396"/>
          </a:xfrm>
        </p:spPr>
        <p:txBody>
          <a:bodyPr/>
          <a:lstStyle/>
          <a:p>
            <a:pPr algn="l"/>
            <a:r>
              <a:rPr lang="vi-VN" dirty="0" smtClean="0"/>
              <a:t>Một số sản phẩm do Phúc Khang Trang thi công</a:t>
            </a:r>
            <a:endParaRPr lang="en-US" dirty="0"/>
          </a:p>
        </p:txBody>
      </p:sp>
      <p:sp>
        <p:nvSpPr>
          <p:cNvPr id="5" name="Content Placeholder 4">
            <a:extLst>
              <a:ext uri="{FF2B5EF4-FFF2-40B4-BE49-F238E27FC236}">
                <a16:creationId xmlns="" xmlns:a16="http://schemas.microsoft.com/office/drawing/2014/main" id="{085B3B5D-2D70-464D-97D7-2F81F133EFA7}"/>
              </a:ext>
            </a:extLst>
          </p:cNvPr>
          <p:cNvSpPr>
            <a:spLocks noGrp="1"/>
          </p:cNvSpPr>
          <p:nvPr>
            <p:ph idx="1"/>
          </p:nvPr>
        </p:nvSpPr>
        <p:spPr/>
        <p:txBody>
          <a:bodyPr/>
          <a:lstStyle/>
          <a:p>
            <a:r>
              <a:rPr lang="vi-VN" dirty="0" smtClean="0"/>
              <a:t>Sơn sàn tự phẳng – Cao su Đaklak</a:t>
            </a:r>
            <a:endParaRPr lang="en-US" dirty="0"/>
          </a:p>
        </p:txBody>
      </p:sp>
      <p:sp>
        <p:nvSpPr>
          <p:cNvPr id="6" name="Text Placeholder 5">
            <a:extLst>
              <a:ext uri="{FF2B5EF4-FFF2-40B4-BE49-F238E27FC236}">
                <a16:creationId xmlns="" xmlns:a16="http://schemas.microsoft.com/office/drawing/2014/main" id="{B5E06AD1-C7AD-4761-9E4E-0F0DDD088F11}"/>
              </a:ext>
            </a:extLst>
          </p:cNvPr>
          <p:cNvSpPr>
            <a:spLocks noGrp="1"/>
          </p:cNvSpPr>
          <p:nvPr>
            <p:ph type="body" sz="quarter" idx="13"/>
          </p:nvPr>
        </p:nvSpPr>
        <p:spPr/>
        <p:txBody>
          <a:bodyPr/>
          <a:lstStyle/>
          <a:p>
            <a:r>
              <a:rPr lang="vi-VN" dirty="0" smtClean="0"/>
              <a:t>Sơn sàn chống tĩnh điện - Meiwa</a:t>
            </a:r>
            <a:endParaRPr lang="en-US" dirty="0"/>
          </a:p>
        </p:txBody>
      </p:sp>
      <p:sp>
        <p:nvSpPr>
          <p:cNvPr id="7" name="Text Placeholder 6">
            <a:extLst>
              <a:ext uri="{FF2B5EF4-FFF2-40B4-BE49-F238E27FC236}">
                <a16:creationId xmlns="" xmlns:a16="http://schemas.microsoft.com/office/drawing/2014/main" id="{4F730BB3-A959-4EF9-B77F-FBF43DB5A80A}"/>
              </a:ext>
            </a:extLst>
          </p:cNvPr>
          <p:cNvSpPr>
            <a:spLocks noGrp="1"/>
          </p:cNvSpPr>
          <p:nvPr>
            <p:ph type="body" sz="quarter" idx="14"/>
          </p:nvPr>
        </p:nvSpPr>
        <p:spPr/>
        <p:txBody>
          <a:bodyPr/>
          <a:lstStyle/>
          <a:p>
            <a:r>
              <a:rPr lang="vi-VN" dirty="0" smtClean="0"/>
              <a:t>Sơn chống cháy - Pepsico</a:t>
            </a:r>
            <a:endParaRPr lang="en-US" dirty="0"/>
          </a:p>
        </p:txBody>
      </p:sp>
      <p:sp>
        <p:nvSpPr>
          <p:cNvPr id="8" name="Text Placeholder 7">
            <a:extLst>
              <a:ext uri="{FF2B5EF4-FFF2-40B4-BE49-F238E27FC236}">
                <a16:creationId xmlns="" xmlns:a16="http://schemas.microsoft.com/office/drawing/2014/main" id="{00BBAFCA-88C5-4965-BDEC-02CBA7481B75}"/>
              </a:ext>
            </a:extLst>
          </p:cNvPr>
          <p:cNvSpPr>
            <a:spLocks noGrp="1"/>
          </p:cNvSpPr>
          <p:nvPr>
            <p:ph type="body" sz="quarter" idx="20"/>
          </p:nvPr>
        </p:nvSpPr>
        <p:spPr/>
        <p:txBody>
          <a:bodyPr/>
          <a:lstStyle/>
          <a:p>
            <a:r>
              <a:rPr lang="vi-VN" dirty="0" smtClean="0"/>
              <a:t>Sơn kẻ vạch Gara Ngọc An</a:t>
            </a:r>
            <a:endParaRPr lang="en-US" dirty="0"/>
          </a:p>
        </p:txBody>
      </p:sp>
      <p:sp>
        <p:nvSpPr>
          <p:cNvPr id="9" name="Text Placeholder 8">
            <a:extLst>
              <a:ext uri="{FF2B5EF4-FFF2-40B4-BE49-F238E27FC236}">
                <a16:creationId xmlns="" xmlns:a16="http://schemas.microsoft.com/office/drawing/2014/main" id="{08FE4DC2-8CCB-442B-B83B-CB17CB8293CD}"/>
              </a:ext>
            </a:extLst>
          </p:cNvPr>
          <p:cNvSpPr>
            <a:spLocks noGrp="1"/>
          </p:cNvSpPr>
          <p:nvPr>
            <p:ph type="body" sz="quarter" idx="21"/>
          </p:nvPr>
        </p:nvSpPr>
        <p:spPr/>
        <p:txBody>
          <a:bodyPr>
            <a:normAutofit fontScale="92500" lnSpcReduction="20000"/>
          </a:bodyPr>
          <a:lstStyle/>
          <a:p>
            <a:r>
              <a:rPr lang="vi-VN" dirty="0" smtClean="0"/>
              <a:t>Sơn sàn tầng hầm Vinhhomes Central Park</a:t>
            </a:r>
            <a:endParaRPr lang="en-US" dirty="0"/>
          </a:p>
        </p:txBody>
      </p:sp>
      <p:sp>
        <p:nvSpPr>
          <p:cNvPr id="10" name="Text Placeholder 9">
            <a:extLst>
              <a:ext uri="{FF2B5EF4-FFF2-40B4-BE49-F238E27FC236}">
                <a16:creationId xmlns="" xmlns:a16="http://schemas.microsoft.com/office/drawing/2014/main" id="{2CBD5911-3682-4285-879A-C6AC261D874F}"/>
              </a:ext>
            </a:extLst>
          </p:cNvPr>
          <p:cNvSpPr>
            <a:spLocks noGrp="1"/>
          </p:cNvSpPr>
          <p:nvPr>
            <p:ph type="body" sz="quarter" idx="22"/>
          </p:nvPr>
        </p:nvSpPr>
        <p:spPr/>
        <p:txBody>
          <a:bodyPr/>
          <a:lstStyle/>
          <a:p>
            <a:r>
              <a:rPr lang="vi-VN" dirty="0" smtClean="0"/>
              <a:t>Sơn sàn nhà xưởng CICA Việt Nam</a:t>
            </a:r>
            <a:endParaRPr lang="en-US" dirty="0"/>
          </a:p>
        </p:txBody>
      </p:sp>
      <p:sp>
        <p:nvSpPr>
          <p:cNvPr id="4" name="Slide Number Placeholder 3">
            <a:extLst>
              <a:ext uri="{FF2B5EF4-FFF2-40B4-BE49-F238E27FC236}">
                <a16:creationId xmlns=""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6</a:t>
            </a:fld>
            <a:endParaRPr lang="en-US"/>
          </a:p>
        </p:txBody>
      </p:sp>
      <p:pic>
        <p:nvPicPr>
          <p:cNvPr id="12" name="Picture Placeholder 1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36" b="36"/>
          <a:stretch>
            <a:fillRect/>
          </a:stretch>
        </p:blipFill>
        <p:spPr/>
      </p:pic>
      <p:pic>
        <p:nvPicPr>
          <p:cNvPr id="14" name="Picture Placeholder 13"/>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12500" r="12500"/>
          <a:stretch>
            <a:fillRect/>
          </a:stretch>
        </p:blipFill>
        <p:spPr/>
      </p:pic>
      <p:pic>
        <p:nvPicPr>
          <p:cNvPr id="16" name="Picture Placeholder 15"/>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12500" r="12500"/>
          <a:stretch>
            <a:fillRect/>
          </a:stretch>
        </p:blipFill>
        <p:spPr/>
      </p:pic>
      <p:pic>
        <p:nvPicPr>
          <p:cNvPr id="19" name="Picture Placeholder 18"/>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l="12533" r="12533"/>
          <a:stretch>
            <a:fillRect/>
          </a:stretch>
        </p:blipFill>
        <p:spPr/>
      </p:pic>
      <p:pic>
        <p:nvPicPr>
          <p:cNvPr id="27" name="Picture Placeholder 26"/>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500" r="12500"/>
          <a:stretch>
            <a:fillRect/>
          </a:stretch>
        </p:blipFill>
        <p:spPr/>
      </p:pic>
      <p:pic>
        <p:nvPicPr>
          <p:cNvPr id="31" name="Picture Placeholder 30"/>
          <p:cNvPicPr>
            <a:picLocks noGrp="1" noChangeAspect="1"/>
          </p:cNvPicPr>
          <p:nvPr>
            <p:ph type="pic" sz="quarter" idx="28"/>
          </p:nvPr>
        </p:nvPicPr>
        <p:blipFill>
          <a:blip r:embed="rId8">
            <a:extLst>
              <a:ext uri="{28A0092B-C50C-407E-A947-70E740481C1C}">
                <a14:useLocalDpi xmlns:a14="http://schemas.microsoft.com/office/drawing/2010/main" val="0"/>
              </a:ext>
            </a:extLst>
          </a:blip>
          <a:srcRect l="12500" r="12500"/>
          <a:stretch>
            <a:fillRect/>
          </a:stretch>
        </p:blipFill>
        <p:spPr/>
      </p:pic>
      <p:pic>
        <p:nvPicPr>
          <p:cNvPr id="33" name="Picture Placeholder 32"/>
          <p:cNvPicPr>
            <a:picLocks noGrp="1" noChangeAspect="1"/>
          </p:cNvPicPr>
          <p:nvPr>
            <p:ph type="pic" sz="quarter" idx="26"/>
          </p:nvPr>
        </p:nvPicPr>
        <p:blipFill>
          <a:blip r:embed="rId9">
            <a:extLst>
              <a:ext uri="{28A0092B-C50C-407E-A947-70E740481C1C}">
                <a14:useLocalDpi xmlns:a14="http://schemas.microsoft.com/office/drawing/2010/main" val="0"/>
              </a:ext>
            </a:extLst>
          </a:blip>
          <a:srcRect t="12500" b="12500"/>
          <a:stretch>
            <a:fillRect/>
          </a:stretch>
        </p:blipFill>
        <p:spPr/>
      </p:pic>
    </p:spTree>
    <p:custDataLst>
      <p:tags r:id="rId1"/>
    </p:custDataLst>
    <p:extLst>
      <p:ext uri="{BB962C8B-B14F-4D97-AF65-F5344CB8AC3E}">
        <p14:creationId xmlns:p14="http://schemas.microsoft.com/office/powerpoint/2010/main" val="4149113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4360">
        <p15:prstTrans prst="origami"/>
      </p:transition>
    </mc:Choice>
    <mc:Fallback xmlns="">
      <p:transition spd="slow" advTm="243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Effect transition="in" filter="fade">
                                      <p:cBhvr>
                                        <p:cTn id="43" dur="1000"/>
                                        <p:tgtEl>
                                          <p:spTgt spid="5">
                                            <p:bg/>
                                          </p:spTgt>
                                        </p:tgtEl>
                                      </p:cBhvr>
                                    </p:animEffect>
                                    <p:anim calcmode="lin" valueType="num">
                                      <p:cBhvr>
                                        <p:cTn id="44" dur="1000" fill="hold"/>
                                        <p:tgtEl>
                                          <p:spTgt spid="5">
                                            <p:bg/>
                                          </p:spTgt>
                                        </p:tgtEl>
                                        <p:attrNameLst>
                                          <p:attrName>ppt_x</p:attrName>
                                        </p:attrNameLst>
                                      </p:cBhvr>
                                      <p:tavLst>
                                        <p:tav tm="0">
                                          <p:val>
                                            <p:strVal val="#ppt_x"/>
                                          </p:val>
                                        </p:tav>
                                        <p:tav tm="100000">
                                          <p:val>
                                            <p:strVal val="#ppt_x"/>
                                          </p:val>
                                        </p:tav>
                                      </p:tavLst>
                                    </p:anim>
                                    <p:anim calcmode="lin" valueType="num">
                                      <p:cBhvr>
                                        <p:cTn id="4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1000"/>
                                        <p:tgtEl>
                                          <p:spTgt spid="5">
                                            <p:txEl>
                                              <p:pRg st="0" end="0"/>
                                            </p:txEl>
                                          </p:spTgt>
                                        </p:tgtEl>
                                      </p:cBhvr>
                                    </p:animEffect>
                                    <p:anim calcmode="lin" valueType="num">
                                      <p:cBhvr>
                                        <p:cTn id="5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bg/>
                                          </p:spTgt>
                                        </p:tgtEl>
                                        <p:attrNameLst>
                                          <p:attrName>style.visibility</p:attrName>
                                        </p:attrNameLst>
                                      </p:cBhvr>
                                      <p:to>
                                        <p:strVal val="visible"/>
                                      </p:to>
                                    </p:set>
                                    <p:animEffect transition="in" filter="fade">
                                      <p:cBhvr>
                                        <p:cTn id="63" dur="1000"/>
                                        <p:tgtEl>
                                          <p:spTgt spid="6">
                                            <p:bg/>
                                          </p:spTgt>
                                        </p:tgtEl>
                                      </p:cBhvr>
                                    </p:animEffect>
                                    <p:anim calcmode="lin" valueType="num">
                                      <p:cBhvr>
                                        <p:cTn id="64" dur="1000" fill="hold"/>
                                        <p:tgtEl>
                                          <p:spTgt spid="6">
                                            <p:bg/>
                                          </p:spTgt>
                                        </p:tgtEl>
                                        <p:attrNameLst>
                                          <p:attrName>ppt_x</p:attrName>
                                        </p:attrNameLst>
                                      </p:cBhvr>
                                      <p:tavLst>
                                        <p:tav tm="0">
                                          <p:val>
                                            <p:strVal val="#ppt_x"/>
                                          </p:val>
                                        </p:tav>
                                        <p:tav tm="100000">
                                          <p:val>
                                            <p:strVal val="#ppt_x"/>
                                          </p:val>
                                        </p:tav>
                                      </p:tavLst>
                                    </p:anim>
                                    <p:anim calcmode="lin" valueType="num">
                                      <p:cBhvr>
                                        <p:cTn id="6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fade">
                                      <p:cBhvr>
                                        <p:cTn id="70" dur="1000"/>
                                        <p:tgtEl>
                                          <p:spTgt spid="6">
                                            <p:txEl>
                                              <p:pRg st="0" end="0"/>
                                            </p:txEl>
                                          </p:spTgt>
                                        </p:tgtEl>
                                      </p:cBhvr>
                                    </p:animEffect>
                                    <p:anim calcmode="lin" valueType="num">
                                      <p:cBhvr>
                                        <p:cTn id="7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
                                            <p:bg/>
                                          </p:spTgt>
                                        </p:tgtEl>
                                        <p:attrNameLst>
                                          <p:attrName>style.visibility</p:attrName>
                                        </p:attrNameLst>
                                      </p:cBhvr>
                                      <p:to>
                                        <p:strVal val="visible"/>
                                      </p:to>
                                    </p:set>
                                    <p:animEffect transition="in" filter="fade">
                                      <p:cBhvr>
                                        <p:cTn id="83" dur="1000"/>
                                        <p:tgtEl>
                                          <p:spTgt spid="7">
                                            <p:bg/>
                                          </p:spTgt>
                                        </p:tgtEl>
                                      </p:cBhvr>
                                    </p:animEffect>
                                    <p:anim calcmode="lin" valueType="num">
                                      <p:cBhvr>
                                        <p:cTn id="84" dur="1000" fill="hold"/>
                                        <p:tgtEl>
                                          <p:spTgt spid="7">
                                            <p:bg/>
                                          </p:spTgt>
                                        </p:tgtEl>
                                        <p:attrNameLst>
                                          <p:attrName>ppt_x</p:attrName>
                                        </p:attrNameLst>
                                      </p:cBhvr>
                                      <p:tavLst>
                                        <p:tav tm="0">
                                          <p:val>
                                            <p:strVal val="#ppt_x"/>
                                          </p:val>
                                        </p:tav>
                                        <p:tav tm="100000">
                                          <p:val>
                                            <p:strVal val="#ppt_x"/>
                                          </p:val>
                                        </p:tav>
                                      </p:tavLst>
                                    </p:anim>
                                    <p:anim calcmode="lin" valueType="num">
                                      <p:cBhvr>
                                        <p:cTn id="85"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7">
                                            <p:txEl>
                                              <p:pRg st="0" end="0"/>
                                            </p:txEl>
                                          </p:spTgt>
                                        </p:tgtEl>
                                        <p:attrNameLst>
                                          <p:attrName>style.visibility</p:attrName>
                                        </p:attrNameLst>
                                      </p:cBhvr>
                                      <p:to>
                                        <p:strVal val="visible"/>
                                      </p:to>
                                    </p:set>
                                    <p:animEffect transition="in" filter="fade">
                                      <p:cBhvr>
                                        <p:cTn id="90" dur="1000"/>
                                        <p:tgtEl>
                                          <p:spTgt spid="7">
                                            <p:txEl>
                                              <p:pRg st="0" end="0"/>
                                            </p:txEl>
                                          </p:spTgt>
                                        </p:tgtEl>
                                      </p:cBhvr>
                                    </p:animEffect>
                                    <p:anim calcmode="lin" valueType="num">
                                      <p:cBhvr>
                                        <p:cTn id="9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8">
                                            <p:bg/>
                                          </p:spTgt>
                                        </p:tgtEl>
                                        <p:attrNameLst>
                                          <p:attrName>style.visibility</p:attrName>
                                        </p:attrNameLst>
                                      </p:cBhvr>
                                      <p:to>
                                        <p:strVal val="visible"/>
                                      </p:to>
                                    </p:set>
                                    <p:animEffect transition="in" filter="barn(inVertical)">
                                      <p:cBhvr>
                                        <p:cTn id="104" dur="500"/>
                                        <p:tgtEl>
                                          <p:spTgt spid="8">
                                            <p:bg/>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8">
                                            <p:txEl>
                                              <p:pRg st="0" end="0"/>
                                            </p:txEl>
                                          </p:spTgt>
                                        </p:tgtEl>
                                        <p:attrNameLst>
                                          <p:attrName>style.visibility</p:attrName>
                                        </p:attrNameLst>
                                      </p:cBhvr>
                                      <p:to>
                                        <p:strVal val="visible"/>
                                      </p:to>
                                    </p:set>
                                    <p:animEffect transition="in" filter="barn(inVertical)">
                                      <p:cBhvr>
                                        <p:cTn id="109" dur="500"/>
                                        <p:tgtEl>
                                          <p:spTgt spid="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fill="hold"/>
                                        <p:tgtEl>
                                          <p:spTgt spid="27"/>
                                        </p:tgtEl>
                                        <p:attrNameLst>
                                          <p:attrName>ppt_w</p:attrName>
                                        </p:attrNameLst>
                                      </p:cBhvr>
                                      <p:tavLst>
                                        <p:tav tm="0">
                                          <p:val>
                                            <p:fltVal val="0"/>
                                          </p:val>
                                        </p:tav>
                                        <p:tav tm="100000">
                                          <p:val>
                                            <p:strVal val="#ppt_w"/>
                                          </p:val>
                                        </p:tav>
                                      </p:tavLst>
                                    </p:anim>
                                    <p:anim calcmode="lin" valueType="num">
                                      <p:cBhvr>
                                        <p:cTn id="115" dur="500" fill="hold"/>
                                        <p:tgtEl>
                                          <p:spTgt spid="27"/>
                                        </p:tgtEl>
                                        <p:attrNameLst>
                                          <p:attrName>ppt_h</p:attrName>
                                        </p:attrNameLst>
                                      </p:cBhvr>
                                      <p:tavLst>
                                        <p:tav tm="0">
                                          <p:val>
                                            <p:fltVal val="0"/>
                                          </p:val>
                                        </p:tav>
                                        <p:tav tm="100000">
                                          <p:val>
                                            <p:strVal val="#ppt_h"/>
                                          </p:val>
                                        </p:tav>
                                      </p:tavLst>
                                    </p:anim>
                                    <p:animEffect transition="in" filter="fade">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9">
                                            <p:bg/>
                                          </p:spTgt>
                                        </p:tgtEl>
                                        <p:attrNameLst>
                                          <p:attrName>style.visibility</p:attrName>
                                        </p:attrNameLst>
                                      </p:cBhvr>
                                      <p:to>
                                        <p:strVal val="visible"/>
                                      </p:to>
                                    </p:set>
                                    <p:anim calcmode="lin" valueType="num">
                                      <p:cBhvr>
                                        <p:cTn id="121" dur="500" fill="hold"/>
                                        <p:tgtEl>
                                          <p:spTgt spid="9">
                                            <p:bg/>
                                          </p:spTgt>
                                        </p:tgtEl>
                                        <p:attrNameLst>
                                          <p:attrName>ppt_w</p:attrName>
                                        </p:attrNameLst>
                                      </p:cBhvr>
                                      <p:tavLst>
                                        <p:tav tm="0">
                                          <p:val>
                                            <p:fltVal val="0"/>
                                          </p:val>
                                        </p:tav>
                                        <p:tav tm="100000">
                                          <p:val>
                                            <p:strVal val="#ppt_w"/>
                                          </p:val>
                                        </p:tav>
                                      </p:tavLst>
                                    </p:anim>
                                    <p:anim calcmode="lin" valueType="num">
                                      <p:cBhvr>
                                        <p:cTn id="122" dur="500" fill="hold"/>
                                        <p:tgtEl>
                                          <p:spTgt spid="9">
                                            <p:bg/>
                                          </p:spTgt>
                                        </p:tgtEl>
                                        <p:attrNameLst>
                                          <p:attrName>ppt_h</p:attrName>
                                        </p:attrNameLst>
                                      </p:cBhvr>
                                      <p:tavLst>
                                        <p:tav tm="0">
                                          <p:val>
                                            <p:fltVal val="0"/>
                                          </p:val>
                                        </p:tav>
                                        <p:tav tm="100000">
                                          <p:val>
                                            <p:strVal val="#ppt_h"/>
                                          </p:val>
                                        </p:tav>
                                      </p:tavLst>
                                    </p:anim>
                                    <p:animEffect transition="in" filter="fade">
                                      <p:cBhvr>
                                        <p:cTn id="123" dur="500"/>
                                        <p:tgtEl>
                                          <p:spTgt spid="9">
                                            <p:bg/>
                                          </p:spTgt>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9">
                                            <p:txEl>
                                              <p:pRg st="0" end="0"/>
                                            </p:txEl>
                                          </p:spTgt>
                                        </p:tgtEl>
                                        <p:attrNameLst>
                                          <p:attrName>style.visibility</p:attrName>
                                        </p:attrNameLst>
                                      </p:cBhvr>
                                      <p:to>
                                        <p:strVal val="visible"/>
                                      </p:to>
                                    </p:set>
                                    <p:anim calcmode="lin" valueType="num">
                                      <p:cBhvr>
                                        <p:cTn id="1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9">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10">
                                            <p:bg/>
                                          </p:spTgt>
                                        </p:tgtEl>
                                        <p:attrNameLst>
                                          <p:attrName>style.visibility</p:attrName>
                                        </p:attrNameLst>
                                      </p:cBhvr>
                                      <p:to>
                                        <p:strVal val="visible"/>
                                      </p:to>
                                    </p:set>
                                    <p:animEffect transition="in" filter="circle(in)">
                                      <p:cBhvr>
                                        <p:cTn id="142" dur="2000"/>
                                        <p:tgtEl>
                                          <p:spTgt spid="10">
                                            <p:bg/>
                                          </p:spTgt>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10">
                                            <p:txEl>
                                              <p:pRg st="0" end="0"/>
                                            </p:txEl>
                                          </p:spTgt>
                                        </p:tgtEl>
                                        <p:attrNameLst>
                                          <p:attrName>style.visibility</p:attrName>
                                        </p:attrNameLst>
                                      </p:cBhvr>
                                      <p:to>
                                        <p:strVal val="visible"/>
                                      </p:to>
                                    </p:set>
                                    <p:animEffect transition="in" filter="circle(in)">
                                      <p:cBhvr>
                                        <p:cTn id="1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P spid="6" grpId="0" build="p" animBg="1"/>
      <p:bldP spid="7" grpId="0" build="p" animBg="1"/>
      <p:bldP spid="8" grpId="0" build="p" animBg="1"/>
      <p:bldP spid="9" grpId="0" build="p" animBg="1"/>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2769D-B8C8-4982-AE15-C41C3D921D39}"/>
              </a:ext>
            </a:extLst>
          </p:cNvPr>
          <p:cNvSpPr>
            <a:spLocks noGrp="1"/>
          </p:cNvSpPr>
          <p:nvPr>
            <p:ph type="title"/>
          </p:nvPr>
        </p:nvSpPr>
        <p:spPr>
          <a:xfrm>
            <a:off x="466725" y="559678"/>
            <a:ext cx="4129181" cy="889560"/>
          </a:xfrm>
        </p:spPr>
        <p:txBody>
          <a:bodyPr/>
          <a:lstStyle/>
          <a:p>
            <a:pPr algn="ctr"/>
            <a:r>
              <a:rPr lang="vi-VN" dirty="0" smtClean="0"/>
              <a:t>Ứng Dụng</a:t>
            </a:r>
            <a:endParaRPr lang="en-US" dirty="0"/>
          </a:p>
        </p:txBody>
      </p:sp>
      <p:sp>
        <p:nvSpPr>
          <p:cNvPr id="3" name="Content Placeholder 2">
            <a:extLst>
              <a:ext uri="{FF2B5EF4-FFF2-40B4-BE49-F238E27FC236}">
                <a16:creationId xmlns="" xmlns:a16="http://schemas.microsoft.com/office/drawing/2014/main" id="{3AD45E12-8254-4FAB-AF03-3FA92E2DC3BF}"/>
              </a:ext>
            </a:extLst>
          </p:cNvPr>
          <p:cNvSpPr>
            <a:spLocks noGrp="1"/>
          </p:cNvSpPr>
          <p:nvPr>
            <p:ph idx="1"/>
          </p:nvPr>
        </p:nvSpPr>
        <p:spPr/>
        <p:txBody>
          <a:bodyPr/>
          <a:lstStyle/>
          <a:p>
            <a:r>
              <a:rPr lang="en-US" dirty="0"/>
              <a:t>Follow the instructions on each slide to create your presentation.</a:t>
            </a:r>
          </a:p>
          <a:p>
            <a:r>
              <a:rPr lang="en-US" dirty="0"/>
              <a:t>Remember a PowerPoint is a visual for your presentation.  The words on each slide should serve only as talking points (rather than everything you are going to say).</a:t>
            </a:r>
          </a:p>
          <a:p>
            <a:r>
              <a:rPr lang="en-US" dirty="0"/>
              <a:t>Images and graphics add interest; be sure to add them to your slides when appropriate.</a:t>
            </a:r>
          </a:p>
          <a:p>
            <a:r>
              <a:rPr lang="en-US" dirty="0"/>
              <a:t>Use the Design Ideas feature to create beautiful presentations.</a:t>
            </a:r>
          </a:p>
          <a:p>
            <a:pPr marL="402336" lvl="1" indent="0">
              <a:buNone/>
            </a:pPr>
            <a:r>
              <a:rPr lang="en-US" dirty="0"/>
              <a:t>    </a:t>
            </a:r>
            <a:r>
              <a:rPr lang="en-US" sz="1600" i="1" dirty="0"/>
              <a:t>Go to the Design ribbon and select Design Ideas.</a:t>
            </a:r>
          </a:p>
          <a:p>
            <a:r>
              <a:rPr lang="en-US" dirty="0"/>
              <a:t>Choose Transitions and Animations carefully.  </a:t>
            </a:r>
            <a:br>
              <a:rPr lang="en-US" dirty="0"/>
            </a:br>
            <a:r>
              <a:rPr lang="en-US" dirty="0"/>
              <a:t>(You want your audience to focus on your content, rather than your effects.)</a:t>
            </a:r>
          </a:p>
        </p:txBody>
      </p:sp>
      <p:grpSp>
        <p:nvGrpSpPr>
          <p:cNvPr id="7" name="Group 6" descr="Mouse Cursor Icon">
            <a:extLst>
              <a:ext uri="{FF2B5EF4-FFF2-40B4-BE49-F238E27FC236}">
                <a16:creationId xmlns="" xmlns:a16="http://schemas.microsoft.com/office/drawing/2014/main" id="{643E3450-B92D-4704-A017-74EA9B0F2E75}"/>
              </a:ext>
            </a:extLst>
          </p:cNvPr>
          <p:cNvGrpSpPr/>
          <p:nvPr/>
        </p:nvGrpSpPr>
        <p:grpSpPr>
          <a:xfrm>
            <a:off x="4112956" y="862885"/>
            <a:ext cx="517198" cy="493198"/>
            <a:chOff x="5540351" y="4504508"/>
            <a:chExt cx="254048" cy="254048"/>
          </a:xfrm>
        </p:grpSpPr>
        <p:sp>
          <p:nvSpPr>
            <p:cNvPr id="6" name="Oval 5">
              <a:extLst>
                <a:ext uri="{FF2B5EF4-FFF2-40B4-BE49-F238E27FC236}">
                  <a16:creationId xmlns="" xmlns:a16="http://schemas.microsoft.com/office/drawing/2014/main" id="{059F3F1F-6FF1-4907-A469-28B65C79B6AC}"/>
                </a:ext>
              </a:extLst>
            </p:cNvPr>
            <p:cNvSpPr/>
            <p:nvPr/>
          </p:nvSpPr>
          <p:spPr>
            <a:xfrm>
              <a:off x="5540351" y="4504508"/>
              <a:ext cx="254048" cy="254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ouse cursor icon">
              <a:extLst>
                <a:ext uri="{FF2B5EF4-FFF2-40B4-BE49-F238E27FC236}">
                  <a16:creationId xmlns="" xmlns:a16="http://schemas.microsoft.com/office/drawing/2014/main" id="{36C1DCFE-C1BD-476B-84D7-4F971B2B60E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593129" y="4557286"/>
              <a:ext cx="148493" cy="148493"/>
            </a:xfrm>
            <a:prstGeom prst="rect">
              <a:avLst/>
            </a:prstGeom>
          </p:spPr>
        </p:pic>
      </p:grpSp>
      <p:sp>
        <p:nvSpPr>
          <p:cNvPr id="4" name="Slide Number Placeholder 3">
            <a:extLst>
              <a:ext uri="{FF2B5EF4-FFF2-40B4-BE49-F238E27FC236}">
                <a16:creationId xmlns=""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7</a:t>
            </a:fld>
            <a:endParaRPr lang="en-US"/>
          </a:p>
        </p:txBody>
      </p:sp>
    </p:spTree>
    <p:custDataLst>
      <p:tags r:id="rId1"/>
    </p:custDataLst>
    <p:extLst>
      <p:ext uri="{BB962C8B-B14F-4D97-AF65-F5344CB8AC3E}">
        <p14:creationId xmlns:p14="http://schemas.microsoft.com/office/powerpoint/2010/main" val="2977379270"/>
      </p:ext>
    </p:extLst>
  </p:cSld>
  <p:clrMapOvr>
    <a:masterClrMapping/>
  </p:clrMapOvr>
  <mc:AlternateContent xmlns:mc="http://schemas.openxmlformats.org/markup-compatibility/2006" xmlns:p14="http://schemas.microsoft.com/office/powerpoint/2010/main">
    <mc:Choice Requires="p14">
      <p:transition spd="slow" p14:dur="1200" advTm="10769">
        <p14:prism/>
      </p:transition>
    </mc:Choice>
    <mc:Fallback xmlns="">
      <p:transition spd="slow" advTm="10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wipe(down)">
                                      <p:cBhvr>
                                        <p:cTn id="82" dur="580">
                                          <p:stCondLst>
                                            <p:cond delay="0"/>
                                          </p:stCondLst>
                                        </p:cTn>
                                        <p:tgtEl>
                                          <p:spTgt spid="3">
                                            <p:txEl>
                                              <p:pRg st="4" end="4"/>
                                            </p:txEl>
                                          </p:spTgt>
                                        </p:tgtEl>
                                      </p:cBhvr>
                                    </p:animEffect>
                                    <p:anim calcmode="lin" valueType="num">
                                      <p:cBhvr>
                                        <p:cTn id="8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txEl>
                                              <p:pRg st="4" end="4"/>
                                            </p:txEl>
                                          </p:spTgt>
                                        </p:tgtEl>
                                      </p:cBhvr>
                                      <p:to x="100000" y="60000"/>
                                    </p:animScale>
                                    <p:animScale>
                                      <p:cBhvr>
                                        <p:cTn id="89" dur="166" decel="50000">
                                          <p:stCondLst>
                                            <p:cond delay="676"/>
                                          </p:stCondLst>
                                        </p:cTn>
                                        <p:tgtEl>
                                          <p:spTgt spid="3">
                                            <p:txEl>
                                              <p:pRg st="4" end="4"/>
                                            </p:txEl>
                                          </p:spTgt>
                                        </p:tgtEl>
                                      </p:cBhvr>
                                      <p:to x="100000" y="100000"/>
                                    </p:animScale>
                                    <p:animScale>
                                      <p:cBhvr>
                                        <p:cTn id="90" dur="26">
                                          <p:stCondLst>
                                            <p:cond delay="1312"/>
                                          </p:stCondLst>
                                        </p:cTn>
                                        <p:tgtEl>
                                          <p:spTgt spid="3">
                                            <p:txEl>
                                              <p:pRg st="4" end="4"/>
                                            </p:txEl>
                                          </p:spTgt>
                                        </p:tgtEl>
                                      </p:cBhvr>
                                      <p:to x="100000" y="80000"/>
                                    </p:animScale>
                                    <p:animScale>
                                      <p:cBhvr>
                                        <p:cTn id="91" dur="166" decel="50000">
                                          <p:stCondLst>
                                            <p:cond delay="1338"/>
                                          </p:stCondLst>
                                        </p:cTn>
                                        <p:tgtEl>
                                          <p:spTgt spid="3">
                                            <p:txEl>
                                              <p:pRg st="4" end="4"/>
                                            </p:txEl>
                                          </p:spTgt>
                                        </p:tgtEl>
                                      </p:cBhvr>
                                      <p:to x="100000" y="100000"/>
                                    </p:animScale>
                                    <p:animScale>
                                      <p:cBhvr>
                                        <p:cTn id="92" dur="26">
                                          <p:stCondLst>
                                            <p:cond delay="1642"/>
                                          </p:stCondLst>
                                        </p:cTn>
                                        <p:tgtEl>
                                          <p:spTgt spid="3">
                                            <p:txEl>
                                              <p:pRg st="4" end="4"/>
                                            </p:txEl>
                                          </p:spTgt>
                                        </p:tgtEl>
                                      </p:cBhvr>
                                      <p:to x="100000" y="90000"/>
                                    </p:animScale>
                                    <p:animScale>
                                      <p:cBhvr>
                                        <p:cTn id="93" dur="166" decel="50000">
                                          <p:stCondLst>
                                            <p:cond delay="1668"/>
                                          </p:stCondLst>
                                        </p:cTn>
                                        <p:tgtEl>
                                          <p:spTgt spid="3">
                                            <p:txEl>
                                              <p:pRg st="4" end="4"/>
                                            </p:txEl>
                                          </p:spTgt>
                                        </p:tgtEl>
                                      </p:cBhvr>
                                      <p:to x="100000" y="100000"/>
                                    </p:animScale>
                                    <p:animScale>
                                      <p:cBhvr>
                                        <p:cTn id="94" dur="26">
                                          <p:stCondLst>
                                            <p:cond delay="1808"/>
                                          </p:stCondLst>
                                        </p:cTn>
                                        <p:tgtEl>
                                          <p:spTgt spid="3">
                                            <p:txEl>
                                              <p:pRg st="4" end="4"/>
                                            </p:txEl>
                                          </p:spTgt>
                                        </p:tgtEl>
                                      </p:cBhvr>
                                      <p:to x="100000" y="95000"/>
                                    </p:animScale>
                                    <p:animScale>
                                      <p:cBhvr>
                                        <p:cTn id="95" dur="166" decel="50000">
                                          <p:stCondLst>
                                            <p:cond delay="1834"/>
                                          </p:stCondLst>
                                        </p:cTn>
                                        <p:tgtEl>
                                          <p:spTgt spid="3">
                                            <p:txEl>
                                              <p:pRg st="4" end="4"/>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3">
                                            <p:txEl>
                                              <p:pRg st="5" end="5"/>
                                            </p:txEl>
                                          </p:spTgt>
                                        </p:tgtEl>
                                        <p:attrNameLst>
                                          <p:attrName>style.visibility</p:attrName>
                                        </p:attrNameLst>
                                      </p:cBhvr>
                                      <p:to>
                                        <p:strVal val="visible"/>
                                      </p:to>
                                    </p:set>
                                    <p:animEffect transition="in" filter="wipe(down)">
                                      <p:cBhvr>
                                        <p:cTn id="100" dur="580">
                                          <p:stCondLst>
                                            <p:cond delay="0"/>
                                          </p:stCondLst>
                                        </p:cTn>
                                        <p:tgtEl>
                                          <p:spTgt spid="3">
                                            <p:txEl>
                                              <p:pRg st="5" end="5"/>
                                            </p:txEl>
                                          </p:spTgt>
                                        </p:tgtEl>
                                      </p:cBhvr>
                                    </p:animEffect>
                                    <p:anim calcmode="lin" valueType="num">
                                      <p:cBhvr>
                                        <p:cTn id="10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5" end="5"/>
                                            </p:txEl>
                                          </p:spTgt>
                                        </p:tgtEl>
                                      </p:cBhvr>
                                      <p:to x="100000" y="60000"/>
                                    </p:animScale>
                                    <p:animScale>
                                      <p:cBhvr>
                                        <p:cTn id="107" dur="166" decel="50000">
                                          <p:stCondLst>
                                            <p:cond delay="676"/>
                                          </p:stCondLst>
                                        </p:cTn>
                                        <p:tgtEl>
                                          <p:spTgt spid="3">
                                            <p:txEl>
                                              <p:pRg st="5" end="5"/>
                                            </p:txEl>
                                          </p:spTgt>
                                        </p:tgtEl>
                                      </p:cBhvr>
                                      <p:to x="100000" y="100000"/>
                                    </p:animScale>
                                    <p:animScale>
                                      <p:cBhvr>
                                        <p:cTn id="108" dur="26">
                                          <p:stCondLst>
                                            <p:cond delay="1312"/>
                                          </p:stCondLst>
                                        </p:cTn>
                                        <p:tgtEl>
                                          <p:spTgt spid="3">
                                            <p:txEl>
                                              <p:pRg st="5" end="5"/>
                                            </p:txEl>
                                          </p:spTgt>
                                        </p:tgtEl>
                                      </p:cBhvr>
                                      <p:to x="100000" y="80000"/>
                                    </p:animScale>
                                    <p:animScale>
                                      <p:cBhvr>
                                        <p:cTn id="109" dur="166" decel="50000">
                                          <p:stCondLst>
                                            <p:cond delay="1338"/>
                                          </p:stCondLst>
                                        </p:cTn>
                                        <p:tgtEl>
                                          <p:spTgt spid="3">
                                            <p:txEl>
                                              <p:pRg st="5" end="5"/>
                                            </p:txEl>
                                          </p:spTgt>
                                        </p:tgtEl>
                                      </p:cBhvr>
                                      <p:to x="100000" y="100000"/>
                                    </p:animScale>
                                    <p:animScale>
                                      <p:cBhvr>
                                        <p:cTn id="110" dur="26">
                                          <p:stCondLst>
                                            <p:cond delay="1642"/>
                                          </p:stCondLst>
                                        </p:cTn>
                                        <p:tgtEl>
                                          <p:spTgt spid="3">
                                            <p:txEl>
                                              <p:pRg st="5" end="5"/>
                                            </p:txEl>
                                          </p:spTgt>
                                        </p:tgtEl>
                                      </p:cBhvr>
                                      <p:to x="100000" y="90000"/>
                                    </p:animScale>
                                    <p:animScale>
                                      <p:cBhvr>
                                        <p:cTn id="111" dur="166" decel="50000">
                                          <p:stCondLst>
                                            <p:cond delay="1668"/>
                                          </p:stCondLst>
                                        </p:cTn>
                                        <p:tgtEl>
                                          <p:spTgt spid="3">
                                            <p:txEl>
                                              <p:pRg st="5" end="5"/>
                                            </p:txEl>
                                          </p:spTgt>
                                        </p:tgtEl>
                                      </p:cBhvr>
                                      <p:to x="100000" y="100000"/>
                                    </p:animScale>
                                    <p:animScale>
                                      <p:cBhvr>
                                        <p:cTn id="112" dur="26">
                                          <p:stCondLst>
                                            <p:cond delay="1808"/>
                                          </p:stCondLst>
                                        </p:cTn>
                                        <p:tgtEl>
                                          <p:spTgt spid="3">
                                            <p:txEl>
                                              <p:pRg st="5" end="5"/>
                                            </p:txEl>
                                          </p:spTgt>
                                        </p:tgtEl>
                                      </p:cBhvr>
                                      <p:to x="100000" y="95000"/>
                                    </p:animScale>
                                    <p:animScale>
                                      <p:cBhvr>
                                        <p:cTn id="11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98DCA46-603B-4178-8707-30E192CE6B8D}"/>
              </a:ext>
            </a:extLst>
          </p:cNvPr>
          <p:cNvSpPr>
            <a:spLocks noGrp="1"/>
          </p:cNvSpPr>
          <p:nvPr>
            <p:ph type="title"/>
          </p:nvPr>
        </p:nvSpPr>
        <p:spPr>
          <a:xfrm>
            <a:off x="0" y="559678"/>
            <a:ext cx="4595906" cy="4952492"/>
          </a:xfrm>
        </p:spPr>
        <p:txBody>
          <a:bodyPr>
            <a:normAutofit/>
          </a:bodyPr>
          <a:lstStyle/>
          <a:p>
            <a:pPr algn="ctr"/>
            <a:r>
              <a:rPr lang="vi-VN" sz="4400" dirty="0" smtClean="0"/>
              <a:t>Thông tin liên hệ</a:t>
            </a:r>
            <a:endParaRPr lang="en-US" sz="4400" dirty="0"/>
          </a:p>
        </p:txBody>
      </p:sp>
      <p:sp>
        <p:nvSpPr>
          <p:cNvPr id="8" name="TextBox 7">
            <a:hlinkClick r:id="rId3"/>
            <a:extLst>
              <a:ext uri="{FF2B5EF4-FFF2-40B4-BE49-F238E27FC236}">
                <a16:creationId xmlns="" xmlns:a16="http://schemas.microsoft.com/office/drawing/2014/main" id="{5FC6C278-4035-446A-A94B-030E792FDDF5}"/>
              </a:ext>
            </a:extLst>
          </p:cNvPr>
          <p:cNvSpPr txBox="1"/>
          <p:nvPr/>
        </p:nvSpPr>
        <p:spPr>
          <a:xfrm>
            <a:off x="4687910" y="685799"/>
            <a:ext cx="7504089" cy="5286917"/>
          </a:xfrm>
          <a:prstGeom prst="rect">
            <a:avLst/>
          </a:prstGeom>
          <a:noFill/>
        </p:spPr>
        <p:txBody>
          <a:bodyPr wrap="square" rtlCol="0">
            <a:noAutofit/>
          </a:bodyPr>
          <a:lstStyle/>
          <a:p>
            <a:pPr algn="ctr"/>
            <a:r>
              <a:rPr lang="vi-VN" sz="3200" b="1" dirty="0">
                <a:solidFill>
                  <a:srgbClr val="FF0000"/>
                </a:solidFill>
              </a:rPr>
              <a:t>Công ty TNHH Thương Mại Dịch Vụ</a:t>
            </a:r>
          </a:p>
          <a:p>
            <a:pPr algn="ctr"/>
            <a:r>
              <a:rPr lang="vi-VN" sz="3600" b="1" dirty="0">
                <a:solidFill>
                  <a:srgbClr val="FF0000"/>
                </a:solidFill>
              </a:rPr>
              <a:t>Phúc Khang </a:t>
            </a:r>
            <a:r>
              <a:rPr lang="vi-VN" sz="3600" b="1" dirty="0" smtClean="0">
                <a:solidFill>
                  <a:srgbClr val="FF0000"/>
                </a:solidFill>
              </a:rPr>
              <a:t>Trang</a:t>
            </a:r>
          </a:p>
          <a:p>
            <a:pPr algn="ctr"/>
            <a:r>
              <a:rPr lang="vi-VN" sz="3200" b="1" dirty="0" smtClean="0">
                <a:solidFill>
                  <a:srgbClr val="FF0000"/>
                </a:solidFill>
              </a:rPr>
              <a:t>* * * * *</a:t>
            </a:r>
            <a:endParaRPr lang="vi-VN" sz="3200" b="1" dirty="0">
              <a:solidFill>
                <a:srgbClr val="FF0000"/>
              </a:solidFill>
            </a:endParaRPr>
          </a:p>
          <a:p>
            <a:r>
              <a:rPr lang="vi-VN" sz="3200" dirty="0"/>
              <a:t>Hotline : </a:t>
            </a:r>
            <a:r>
              <a:rPr lang="vi-VN" sz="3200" b="1" dirty="0" smtClean="0">
                <a:solidFill>
                  <a:srgbClr val="002060"/>
                </a:solidFill>
              </a:rPr>
              <a:t>0911 6666 14 </a:t>
            </a:r>
            <a:r>
              <a:rPr lang="vi-VN" sz="3200" b="1" dirty="0">
                <a:solidFill>
                  <a:srgbClr val="002060"/>
                </a:solidFill>
              </a:rPr>
              <a:t>-</a:t>
            </a:r>
            <a:r>
              <a:rPr lang="vi-VN" sz="3200" b="1" dirty="0" smtClean="0">
                <a:solidFill>
                  <a:srgbClr val="002060"/>
                </a:solidFill>
              </a:rPr>
              <a:t>0917 8888 93</a:t>
            </a:r>
            <a:endParaRPr lang="vi-VN" sz="3200" b="1" dirty="0">
              <a:solidFill>
                <a:srgbClr val="002060"/>
              </a:solidFill>
            </a:endParaRPr>
          </a:p>
          <a:p>
            <a:r>
              <a:rPr lang="vi-VN" sz="3200" dirty="0"/>
              <a:t>Emai: </a:t>
            </a:r>
            <a:r>
              <a:rPr lang="vi-VN" sz="3200" dirty="0">
                <a:hlinkClick r:id="rId4"/>
              </a:rPr>
              <a:t>phuckhangtrangcare@gmail.com</a:t>
            </a:r>
            <a:endParaRPr lang="vi-VN" sz="3200" dirty="0"/>
          </a:p>
          <a:p>
            <a:r>
              <a:rPr lang="vi-VN" sz="3200" dirty="0"/>
              <a:t>Web: </a:t>
            </a:r>
            <a:r>
              <a:rPr lang="vi-VN" sz="3200" dirty="0">
                <a:hlinkClick r:id="rId5"/>
              </a:rPr>
              <a:t>www.phuckhangtrang.com.vn</a:t>
            </a:r>
            <a:r>
              <a:rPr lang="vi-VN" sz="3200" dirty="0"/>
              <a:t> </a:t>
            </a:r>
            <a:endParaRPr lang="en-US" sz="3200" dirty="0"/>
          </a:p>
        </p:txBody>
      </p:sp>
      <p:sp>
        <p:nvSpPr>
          <p:cNvPr id="5" name="Slide Number Placeholder 4">
            <a:extLst>
              <a:ext uri="{FF2B5EF4-FFF2-40B4-BE49-F238E27FC236}">
                <a16:creationId xmlns="" xmlns:a16="http://schemas.microsoft.com/office/drawing/2014/main" id="{C8D30775-E195-4C4C-93B0-0261753A3724}"/>
              </a:ext>
            </a:extLst>
          </p:cNvPr>
          <p:cNvSpPr>
            <a:spLocks noGrp="1"/>
          </p:cNvSpPr>
          <p:nvPr>
            <p:ph type="sldNum" sz="quarter" idx="12"/>
          </p:nvPr>
        </p:nvSpPr>
        <p:spPr/>
        <p:txBody>
          <a:bodyPr/>
          <a:lstStyle/>
          <a:p>
            <a:fld id="{13D2E340-0663-474B-992C-9192B5C45E57}" type="slidenum">
              <a:rPr lang="en-US" smtClean="0"/>
              <a:t>8</a:t>
            </a:fld>
            <a:endParaRPr lang="en-US"/>
          </a:p>
        </p:txBody>
      </p:sp>
    </p:spTree>
    <p:custDataLst>
      <p:tags r:id="rId1"/>
    </p:custDataLst>
    <p:extLst>
      <p:ext uri="{BB962C8B-B14F-4D97-AF65-F5344CB8AC3E}">
        <p14:creationId xmlns:p14="http://schemas.microsoft.com/office/powerpoint/2010/main" val="2394598200"/>
      </p:ext>
    </p:extLst>
  </p:cSld>
  <p:clrMapOvr>
    <a:masterClrMapping/>
  </p:clrMapOvr>
  <mc:AlternateContent xmlns:mc="http://schemas.openxmlformats.org/markup-compatibility/2006" xmlns:p14="http://schemas.microsoft.com/office/powerpoint/2010/main">
    <mc:Choice Requires="p14">
      <p:transition spd="slow" p14:dur="800" advTm="4608">
        <p14:flythrough/>
      </p:transition>
    </mc:Choice>
    <mc:Fallback xmlns="">
      <p:transition spd="slow" advTm="46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5|1.5|1|2|1.9|2.5|1.9|1.2|1.7|2.3|0.7|0.7|0.9|0.8|0.7"/>
</p:tagLst>
</file>

<file path=ppt/tags/tag2.xml><?xml version="1.0" encoding="utf-8"?>
<p:tagLst xmlns:a="http://schemas.openxmlformats.org/drawingml/2006/main" xmlns:r="http://schemas.openxmlformats.org/officeDocument/2006/relationships" xmlns:p="http://schemas.openxmlformats.org/presentationml/2006/main">
  <p:tag name="TIMING" val="|1.5|0.8|1|1.1|0.8|0.9|0.7|1.1|0.9|1.1|1.9|1.3|1.2|1.6"/>
</p:tagLst>
</file>

<file path=ppt/tags/tag3.xml><?xml version="1.0" encoding="utf-8"?>
<p:tagLst xmlns:a="http://schemas.openxmlformats.org/drawingml/2006/main" xmlns:r="http://schemas.openxmlformats.org/officeDocument/2006/relationships" xmlns:p="http://schemas.openxmlformats.org/presentationml/2006/main">
  <p:tag name="TIMING" val="|1.5|1.7|1.5"/>
</p:tagLst>
</file>

<file path=ppt/tags/tag4.xml><?xml version="1.0" encoding="utf-8"?>
<p:tagLst xmlns:a="http://schemas.openxmlformats.org/drawingml/2006/main" xmlns:r="http://schemas.openxmlformats.org/officeDocument/2006/relationships" xmlns:p="http://schemas.openxmlformats.org/presentationml/2006/main">
  <p:tag name="TIMING" val="|0.9|0.9|0.8|1|1.1|1.1|1.7|1.2|1.2|1.7|1.4|1.5|1.4|1|1|1.8|0.9|0.9|1.3|1.2"/>
</p:tagLst>
</file>

<file path=ppt/tags/tag5.xml><?xml version="1.0" encoding="utf-8"?>
<p:tagLst xmlns:a="http://schemas.openxmlformats.org/drawingml/2006/main" xmlns:r="http://schemas.openxmlformats.org/officeDocument/2006/relationships" xmlns:p="http://schemas.openxmlformats.org/presentationml/2006/main">
  <p:tag name="TIMING" val="|1.6|1.9|0.9|0.8|0.9|0.9|0.9|0.8|0.9|1|1|0.9|1.7|0.9|1|0.9|0.9|0.9|0.9|0.9|0.9"/>
</p:tagLst>
</file>

<file path=ppt/tags/tag6.xml><?xml version="1.0" encoding="utf-8"?>
<p:tagLst xmlns:a="http://schemas.openxmlformats.org/drawingml/2006/main" xmlns:r="http://schemas.openxmlformats.org/officeDocument/2006/relationships" xmlns:p="http://schemas.openxmlformats.org/presentationml/2006/main">
  <p:tag name="TIMING" val="|0.5|0.9|1.5|1.2|1.6|1.7"/>
</p:tagLst>
</file>

<file path=ppt/tags/tag7.xml><?xml version="1.0" encoding="utf-8"?>
<p:tagLst xmlns:a="http://schemas.openxmlformats.org/drawingml/2006/main" xmlns:r="http://schemas.openxmlformats.org/officeDocument/2006/relationships" xmlns:p="http://schemas.openxmlformats.org/presentationml/2006/main">
  <p:tag name="TIMING" val="|0.4|1"/>
</p:tagLst>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3.xml><?xml version="1.0" encoding="utf-8"?>
<ds:datastoreItem xmlns:ds="http://schemas.openxmlformats.org/officeDocument/2006/customXml" ds:itemID="{6DB4AFBF-E012-4607-B95C-D9E661912AC6}">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0</TotalTime>
  <Words>338</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Schoolbook</vt:lpstr>
      <vt:lpstr>Corbel</vt:lpstr>
      <vt:lpstr>Tahoma</vt:lpstr>
      <vt:lpstr>Headlines</vt:lpstr>
      <vt:lpstr>Giải Pháp Sơn Epoxy</vt:lpstr>
      <vt:lpstr>Giải pháp cung cấp</vt:lpstr>
      <vt:lpstr>Cam kết</vt:lpstr>
      <vt:lpstr>Quy trình</vt:lpstr>
      <vt:lpstr>Dự  án hoàn thành</vt:lpstr>
      <vt:lpstr>Sản Phẩm</vt:lpstr>
      <vt:lpstr>Ứng Dụng</vt:lpstr>
      <vt:lpstr>Thông tin liên hệ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2020-05-06T05:06:29Z</dcterms:created>
  <dcterms:modified xsi:type="dcterms:W3CDTF">2020-05-06T07:38:21Z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